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218" r:id="rId2"/>
    <p:sldMasterId id="2147485195" r:id="rId3"/>
    <p:sldMasterId id="2147485216" r:id="rId4"/>
    <p:sldMasterId id="2147485231" r:id="rId5"/>
    <p:sldMasterId id="2147485243" r:id="rId6"/>
  </p:sldMasterIdLst>
  <p:notesMasterIdLst>
    <p:notesMasterId r:id="rId30"/>
  </p:notesMasterIdLst>
  <p:handoutMasterIdLst>
    <p:handoutMasterId r:id="rId31"/>
  </p:handoutMasterIdLst>
  <p:sldIdLst>
    <p:sldId id="1050" r:id="rId7"/>
    <p:sldId id="435" r:id="rId8"/>
    <p:sldId id="865" r:id="rId9"/>
    <p:sldId id="1086" r:id="rId10"/>
    <p:sldId id="1091" r:id="rId11"/>
    <p:sldId id="1096" r:id="rId12"/>
    <p:sldId id="1097" r:id="rId13"/>
    <p:sldId id="1098" r:id="rId14"/>
    <p:sldId id="1100" r:id="rId15"/>
    <p:sldId id="1087" r:id="rId16"/>
    <p:sldId id="1099" r:id="rId17"/>
    <p:sldId id="1107" r:id="rId18"/>
    <p:sldId id="1088" r:id="rId19"/>
    <p:sldId id="1095" r:id="rId20"/>
    <p:sldId id="1102" r:id="rId21"/>
    <p:sldId id="1101" r:id="rId22"/>
    <p:sldId id="1103" r:id="rId23"/>
    <p:sldId id="1106" r:id="rId24"/>
    <p:sldId id="1104" r:id="rId25"/>
    <p:sldId id="1105" r:id="rId26"/>
    <p:sldId id="1089" r:id="rId27"/>
    <p:sldId id="1094" r:id="rId28"/>
    <p:sldId id="670" r:id="rId29"/>
  </p:sldIdLst>
  <p:sldSz cx="9144000" cy="6858000" type="screen4x3"/>
  <p:notesSz cx="7099300" cy="10234613"/>
  <p:defaultTextStyle>
    <a:defPPr>
      <a:defRPr lang="pt-PT"/>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89">
          <p15:clr>
            <a:srgbClr val="A4A3A4"/>
          </p15:clr>
        </p15:guide>
        <p15:guide id="2" pos="68">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ack-Rink Matthias" initials="N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C60202"/>
    <a:srgbClr val="000082"/>
    <a:srgbClr val="0033CC"/>
    <a:srgbClr val="FF0000"/>
    <a:srgbClr val="6699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7500" autoAdjust="0"/>
  </p:normalViewPr>
  <p:slideViewPr>
    <p:cSldViewPr snapToGrid="0">
      <p:cViewPr varScale="1">
        <p:scale>
          <a:sx n="83" d="100"/>
          <a:sy n="83" d="100"/>
        </p:scale>
        <p:origin x="1901" y="77"/>
      </p:cViewPr>
      <p:guideLst>
        <p:guide orient="horz" pos="4189"/>
        <p:guide pos="68"/>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57" d="100"/>
          <a:sy n="57" d="100"/>
        </p:scale>
        <p:origin x="-2520"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Calibri" pitchFamily="34" charset="0"/>
                <a:ea typeface="+mn-ea"/>
                <a:cs typeface="+mn-cs"/>
              </a:defRPr>
            </a:lvl1pPr>
          </a:lstStyle>
          <a:p>
            <a:pPr>
              <a:defRPr/>
            </a:pPr>
            <a:endParaRPr lang="pt-PT"/>
          </a:p>
        </p:txBody>
      </p:sp>
      <p:sp>
        <p:nvSpPr>
          <p:cNvPr id="3" name="Date Placeholder 2"/>
          <p:cNvSpPr>
            <a:spLocks noGrp="1"/>
          </p:cNvSpPr>
          <p:nvPr>
            <p:ph type="dt" sz="quarter"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charset="0"/>
              </a:defRPr>
            </a:lvl1pPr>
          </a:lstStyle>
          <a:p>
            <a:pPr>
              <a:defRPr/>
            </a:pPr>
            <a:fld id="{F6EE394F-06DD-B440-A96D-771C1DFB67E2}" type="datetimeFigureOut">
              <a:rPr lang="pt-PT"/>
              <a:pPr>
                <a:defRPr/>
              </a:pPr>
              <a:t>18/11/2024</a:t>
            </a:fld>
            <a:endParaRPr lang="pt-PT"/>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atin typeface="Calibri" pitchFamily="34" charset="0"/>
                <a:ea typeface="+mn-ea"/>
                <a:cs typeface="+mn-cs"/>
              </a:defRPr>
            </a:lvl1pPr>
          </a:lstStyle>
          <a:p>
            <a:pPr>
              <a:defRPr/>
            </a:pPr>
            <a:endParaRPr lang="pt-PT"/>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charset="0"/>
              </a:defRPr>
            </a:lvl1pPr>
          </a:lstStyle>
          <a:p>
            <a:pPr>
              <a:defRPr/>
            </a:pPr>
            <a:fld id="{E1AF6C36-125E-5B49-9079-0A455D91D94E}" type="slidenum">
              <a:rPr lang="pt-PT"/>
              <a:pPr>
                <a:defRPr/>
              </a:pPr>
              <a:t>‹Nr.›</a:t>
            </a:fld>
            <a:endParaRPr lang="pt-PT"/>
          </a:p>
        </p:txBody>
      </p:sp>
    </p:spTree>
    <p:extLst>
      <p:ext uri="{BB962C8B-B14F-4D97-AF65-F5344CB8AC3E}">
        <p14:creationId xmlns:p14="http://schemas.microsoft.com/office/powerpoint/2010/main" val="46780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Calibri" pitchFamily="34" charset="0"/>
                <a:ea typeface="+mn-ea"/>
                <a:cs typeface="+mn-cs"/>
              </a:defRPr>
            </a:lvl1pPr>
          </a:lstStyle>
          <a:p>
            <a:pPr>
              <a:defRPr/>
            </a:pPr>
            <a:endParaRPr lang="pt-PT"/>
          </a:p>
        </p:txBody>
      </p:sp>
      <p:sp>
        <p:nvSpPr>
          <p:cNvPr id="819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Calibri" pitchFamily="34" charset="0"/>
                <a:ea typeface="+mn-ea"/>
                <a:cs typeface="+mn-cs"/>
              </a:defRPr>
            </a:lvl1pPr>
          </a:lstStyle>
          <a:p>
            <a:pPr>
              <a:defRPr/>
            </a:pPr>
            <a:endParaRPr lang="pt-PT"/>
          </a:p>
        </p:txBody>
      </p:sp>
      <p:sp>
        <p:nvSpPr>
          <p:cNvPr id="696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t-PT" noProof="0" dirty="0"/>
              <a:t>Click to edit Master text styles</a:t>
            </a:r>
          </a:p>
          <a:p>
            <a:pPr lvl="1"/>
            <a:r>
              <a:rPr lang="pt-PT" noProof="0" dirty="0"/>
              <a:t>Second level</a:t>
            </a:r>
          </a:p>
          <a:p>
            <a:pPr lvl="2"/>
            <a:r>
              <a:rPr lang="pt-PT" noProof="0" dirty="0"/>
              <a:t>Third level</a:t>
            </a:r>
          </a:p>
          <a:p>
            <a:pPr lvl="3"/>
            <a:r>
              <a:rPr lang="pt-PT" noProof="0" dirty="0"/>
              <a:t>Fourth level</a:t>
            </a:r>
          </a:p>
          <a:p>
            <a:pPr lvl="4"/>
            <a:r>
              <a:rPr lang="pt-PT" noProof="0" dirty="0"/>
              <a:t>Fifth level</a:t>
            </a:r>
          </a:p>
        </p:txBody>
      </p:sp>
      <p:sp>
        <p:nvSpPr>
          <p:cNvPr id="819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Calibri" pitchFamily="34" charset="0"/>
                <a:ea typeface="+mn-ea"/>
                <a:cs typeface="+mn-cs"/>
              </a:defRPr>
            </a:lvl1pPr>
          </a:lstStyle>
          <a:p>
            <a:pPr>
              <a:defRPr/>
            </a:pPr>
            <a:endParaRPr lang="pt-PT"/>
          </a:p>
        </p:txBody>
      </p:sp>
      <p:sp>
        <p:nvSpPr>
          <p:cNvPr id="819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Calibri" charset="0"/>
              </a:defRPr>
            </a:lvl1pPr>
          </a:lstStyle>
          <a:p>
            <a:pPr>
              <a:defRPr/>
            </a:pPr>
            <a:fld id="{19108571-8490-4D45-9724-8CE134ED4EF3}" type="slidenum">
              <a:rPr lang="pt-PT"/>
              <a:pPr>
                <a:defRPr/>
              </a:pPr>
              <a:t>‹Nr.›</a:t>
            </a:fld>
            <a:endParaRPr lang="pt-PT"/>
          </a:p>
        </p:txBody>
      </p:sp>
    </p:spTree>
    <p:extLst>
      <p:ext uri="{BB962C8B-B14F-4D97-AF65-F5344CB8AC3E}">
        <p14:creationId xmlns:p14="http://schemas.microsoft.com/office/powerpoint/2010/main" val="4230099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atin typeface="Calibri"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763" indent="-309524" eaLnBrk="0" hangingPunct="0">
              <a:defRPr sz="2600">
                <a:solidFill>
                  <a:schemeClr val="tx1"/>
                </a:solidFill>
                <a:latin typeface="Arial" charset="0"/>
                <a:ea typeface="ＭＳ Ｐゴシック" charset="0"/>
              </a:defRPr>
            </a:lvl2pPr>
            <a:lvl3pPr marL="1238098" indent="-247620" eaLnBrk="0" hangingPunct="0">
              <a:defRPr sz="2600">
                <a:solidFill>
                  <a:schemeClr val="tx1"/>
                </a:solidFill>
                <a:latin typeface="Arial" charset="0"/>
                <a:ea typeface="ＭＳ Ｐゴシック" charset="0"/>
              </a:defRPr>
            </a:lvl3pPr>
            <a:lvl4pPr marL="1733337" indent="-247620" eaLnBrk="0" hangingPunct="0">
              <a:defRPr sz="2600">
                <a:solidFill>
                  <a:schemeClr val="tx1"/>
                </a:solidFill>
                <a:latin typeface="Arial" charset="0"/>
                <a:ea typeface="ＭＳ Ｐゴシック" charset="0"/>
              </a:defRPr>
            </a:lvl4pPr>
            <a:lvl5pPr marL="2228576" indent="-247620" eaLnBrk="0" hangingPunct="0">
              <a:defRPr sz="2600">
                <a:solidFill>
                  <a:schemeClr val="tx1"/>
                </a:solidFill>
                <a:latin typeface="Arial" charset="0"/>
                <a:ea typeface="ＭＳ Ｐゴシック" charset="0"/>
              </a:defRPr>
            </a:lvl5pPr>
            <a:lvl6pPr marL="2723815" indent="-247620" eaLnBrk="0" fontAlgn="base" hangingPunct="0">
              <a:spcBef>
                <a:spcPct val="0"/>
              </a:spcBef>
              <a:spcAft>
                <a:spcPct val="0"/>
              </a:spcAft>
              <a:defRPr sz="2600">
                <a:solidFill>
                  <a:schemeClr val="tx1"/>
                </a:solidFill>
                <a:latin typeface="Arial" charset="0"/>
                <a:ea typeface="ＭＳ Ｐゴシック" charset="0"/>
              </a:defRPr>
            </a:lvl6pPr>
            <a:lvl7pPr marL="3219054" indent="-247620" eaLnBrk="0" fontAlgn="base" hangingPunct="0">
              <a:spcBef>
                <a:spcPct val="0"/>
              </a:spcBef>
              <a:spcAft>
                <a:spcPct val="0"/>
              </a:spcAft>
              <a:defRPr sz="2600">
                <a:solidFill>
                  <a:schemeClr val="tx1"/>
                </a:solidFill>
                <a:latin typeface="Arial" charset="0"/>
                <a:ea typeface="ＭＳ Ｐゴシック" charset="0"/>
              </a:defRPr>
            </a:lvl7pPr>
            <a:lvl8pPr marL="3714293" indent="-247620" eaLnBrk="0" fontAlgn="base" hangingPunct="0">
              <a:spcBef>
                <a:spcPct val="0"/>
              </a:spcBef>
              <a:spcAft>
                <a:spcPct val="0"/>
              </a:spcAft>
              <a:defRPr sz="2600">
                <a:solidFill>
                  <a:schemeClr val="tx1"/>
                </a:solidFill>
                <a:latin typeface="Arial" charset="0"/>
                <a:ea typeface="ＭＳ Ｐゴシック" charset="0"/>
              </a:defRPr>
            </a:lvl8pPr>
            <a:lvl9pPr marL="4209532" indent="-24762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9A9D602D-A0D1-E245-8596-27BA371C26A9}" type="slidenum">
              <a:rPr lang="pt-PT" sz="1300">
                <a:solidFill>
                  <a:prstClr val="black"/>
                </a:solidFill>
                <a:latin typeface="Calibri" charset="0"/>
              </a:rPr>
              <a:pPr eaLnBrk="1" hangingPunct="1"/>
              <a:t>1</a:t>
            </a:fld>
            <a:endParaRPr lang="pt-PT" sz="13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pPr>
              <a:defRPr/>
            </a:pPr>
            <a:fld id="{19108571-8490-4D45-9724-8CE134ED4EF3}" type="slidenum">
              <a:rPr lang="pt-PT" smtClean="0"/>
              <a:pPr>
                <a:defRPr/>
              </a:pPr>
              <a:t>2</a:t>
            </a:fld>
            <a:endParaRPr lang="pt-PT"/>
          </a:p>
        </p:txBody>
      </p:sp>
    </p:spTree>
    <p:extLst>
      <p:ext uri="{BB962C8B-B14F-4D97-AF65-F5344CB8AC3E}">
        <p14:creationId xmlns:p14="http://schemas.microsoft.com/office/powerpoint/2010/main" val="320707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4" descr="&#10;HG_CDK.jpg                                                     0031076Dzorro                          B760DF39:"/>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543175"/>
            <a:ext cx="9144000" cy="431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28"/>
          <p:cNvSpPr>
            <a:spLocks noChangeShapeType="1"/>
          </p:cNvSpPr>
          <p:nvPr userDrawn="1"/>
        </p:nvSpPr>
        <p:spPr bwMode="auto">
          <a:xfrm>
            <a:off x="2362200" y="1295400"/>
            <a:ext cx="4419600"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pic>
        <p:nvPicPr>
          <p:cNvPr id="6" name="Picture 31" descr="CDK_UK_RGB.jpg                                                 002A1717zorro                          B760DF39:"/>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600200" y="457200"/>
            <a:ext cx="593090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7667625" y="2997200"/>
            <a:ext cx="720725" cy="6477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99" name="Rectangle 3"/>
          <p:cNvSpPr>
            <a:spLocks noGrp="1" noChangeArrowheads="1"/>
          </p:cNvSpPr>
          <p:nvPr>
            <p:ph type="subTitle" idx="1"/>
          </p:nvPr>
        </p:nvSpPr>
        <p:spPr>
          <a:xfrm>
            <a:off x="1924050" y="4165600"/>
            <a:ext cx="5295900" cy="1752600"/>
          </a:xfrm>
        </p:spPr>
        <p:txBody>
          <a:bodyPr/>
          <a:lstStyle>
            <a:lvl1pPr marL="0" indent="0" algn="ctr">
              <a:buFont typeface="Wingdings" pitchFamily="2" charset="2"/>
              <a:buNone/>
              <a:defRPr sz="2400">
                <a:latin typeface="Calibri" pitchFamily="34" charset="0"/>
              </a:defRPr>
            </a:lvl1pPr>
          </a:lstStyle>
          <a:p>
            <a:r>
              <a:rPr lang="en-US" dirty="0"/>
              <a:t>Introducing a new anti-epileptic drug</a:t>
            </a:r>
          </a:p>
        </p:txBody>
      </p:sp>
      <p:sp>
        <p:nvSpPr>
          <p:cNvPr id="4100" name="Rectangle 4"/>
          <p:cNvSpPr>
            <a:spLocks noGrp="1" noChangeArrowheads="1"/>
          </p:cNvSpPr>
          <p:nvPr>
            <p:ph type="ctrTitle"/>
          </p:nvPr>
        </p:nvSpPr>
        <p:spPr>
          <a:xfrm>
            <a:off x="1931988" y="1271588"/>
            <a:ext cx="5207000" cy="1470025"/>
          </a:xfrm>
          <a:noFill/>
          <a:ln w="9525">
            <a:noFill/>
            <a:miter lim="800000"/>
            <a:headEnd/>
            <a:tailEnd/>
          </a:ln>
          <a:effectLst/>
        </p:spPr>
        <p:txBody>
          <a:bodyPr/>
          <a:lstStyle>
            <a:lvl1pPr algn="ctr" rtl="0" fontAlgn="base">
              <a:lnSpc>
                <a:spcPct val="90000"/>
              </a:lnSpc>
              <a:spcBef>
                <a:spcPct val="0"/>
              </a:spcBef>
              <a:spcAft>
                <a:spcPct val="0"/>
              </a:spcAft>
              <a:defRPr lang="en-US" sz="4000" b="1" dirty="0" smtClean="0">
                <a:solidFill>
                  <a:schemeClr val="bg1"/>
                </a:solidFill>
                <a:effectLst/>
                <a:latin typeface="Calibri" pitchFamily="34" charset="0"/>
                <a:ea typeface="+mj-ea"/>
                <a:cs typeface="+mj-cs"/>
              </a:defRPr>
            </a:lvl1pPr>
          </a:lstStyle>
          <a:p>
            <a:r>
              <a:rPr lang="de-DE" dirty="0"/>
              <a:t>Titelmasterformat durch Klicken bearbeiten</a:t>
            </a:r>
            <a:endParaRPr lang="en-US" dirty="0"/>
          </a:p>
        </p:txBody>
      </p:sp>
    </p:spTree>
    <p:extLst>
      <p:ext uri="{BB962C8B-B14F-4D97-AF65-F5344CB8AC3E}">
        <p14:creationId xmlns:p14="http://schemas.microsoft.com/office/powerpoint/2010/main" val="3964256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3238275009"/>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Textplatzhalter 2"/>
          <p:cNvSpPr>
            <a:spLocks noGrp="1"/>
          </p:cNvSpPr>
          <p:nvPr>
            <p:ph type="body"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oliennummernplatzhalter 3"/>
          <p:cNvSpPr>
            <a:spLocks noGrp="1"/>
          </p:cNvSpPr>
          <p:nvPr>
            <p:ph type="sldNum" sz="quarter" idx="10"/>
          </p:nvPr>
        </p:nvSpPr>
        <p:spPr/>
        <p:txBody>
          <a:body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248897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260350"/>
            <a:ext cx="2057400" cy="5865813"/>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46088" y="26035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2430062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18488" cy="927100"/>
          </a:xfrm>
        </p:spPr>
        <p:txBody>
          <a:bodyPr/>
          <a:lstStyle>
            <a:lvl1pPr>
              <a:defRPr>
                <a:effectLst/>
              </a:defRPr>
            </a:lvl1pPr>
          </a:lstStyle>
          <a:p>
            <a:r>
              <a:rPr lang="en-US"/>
              <a:t>Click to edit Master title style</a:t>
            </a:r>
            <a:endParaRPr lang="pt-PT"/>
          </a:p>
        </p:txBody>
      </p:sp>
      <p:sp>
        <p:nvSpPr>
          <p:cNvPr id="3" name="Text Placeholder 2"/>
          <p:cNvSpPr>
            <a:spLocks noGrp="1"/>
          </p:cNvSpPr>
          <p:nvPr>
            <p:ph type="body" sz="half" idx="1"/>
          </p:nvPr>
        </p:nvSpPr>
        <p:spPr>
          <a:xfrm>
            <a:off x="446088" y="1700213"/>
            <a:ext cx="82296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446088" y="3989388"/>
            <a:ext cx="82296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385166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1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18488" cy="927100"/>
          </a:xfrm>
        </p:spPr>
        <p:txBody>
          <a:bodyPr/>
          <a:lstStyle>
            <a:lvl1pPr>
              <a:defRPr>
                <a:effectLst/>
              </a:defRPr>
            </a:lvl1pPr>
          </a:lstStyle>
          <a:p>
            <a:r>
              <a:rPr lang="en-US"/>
              <a:t>Click to edit Master title style</a:t>
            </a:r>
            <a:endParaRPr lang="pt-PT"/>
          </a:p>
        </p:txBody>
      </p:sp>
      <p:sp>
        <p:nvSpPr>
          <p:cNvPr id="3" name="Text Placeholder 2"/>
          <p:cNvSpPr>
            <a:spLocks noGrp="1"/>
          </p:cNvSpPr>
          <p:nvPr>
            <p:ph type="body" sz="half" idx="1"/>
          </p:nvPr>
        </p:nvSpPr>
        <p:spPr>
          <a:xfrm>
            <a:off x="446088" y="4172545"/>
            <a:ext cx="8229600" cy="2136775"/>
          </a:xfrm>
        </p:spPr>
        <p:txBody>
          <a:bodyPr/>
          <a:lstStyle>
            <a:lvl1pPr>
              <a:spcAft>
                <a:spcPts val="600"/>
              </a:spcAft>
              <a:defRPr sz="2000"/>
            </a:lvl1pPr>
            <a:lvl2pPr>
              <a:spcAft>
                <a:spcPts val="600"/>
              </a:spcAft>
              <a:defRPr sz="1800"/>
            </a:lvl2pPr>
            <a:lvl3pPr>
              <a:spcAft>
                <a:spcPts val="600"/>
              </a:spcAft>
              <a:defRPr sz="1400"/>
            </a:lvl3pPr>
            <a:lvl4pPr>
              <a:spcAft>
                <a:spcPts val="600"/>
              </a:spcAft>
              <a:defRPr sz="1200"/>
            </a:lvl4pPr>
            <a:lvl5pPr>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Content Placeholder 3"/>
          <p:cNvSpPr>
            <a:spLocks noGrp="1"/>
          </p:cNvSpPr>
          <p:nvPr>
            <p:ph sz="half" idx="2"/>
          </p:nvPr>
        </p:nvSpPr>
        <p:spPr>
          <a:xfrm>
            <a:off x="446088" y="1724273"/>
            <a:ext cx="8229600" cy="213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14823756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2795588"/>
            <a:ext cx="785812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
          <p:cNvSpPr/>
          <p:nvPr userDrawn="1"/>
        </p:nvSpPr>
        <p:spPr>
          <a:xfrm>
            <a:off x="12700" y="0"/>
            <a:ext cx="9118600" cy="1571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Tree>
    <p:extLst>
      <p:ext uri="{BB962C8B-B14F-4D97-AF65-F5344CB8AC3E}">
        <p14:creationId xmlns:p14="http://schemas.microsoft.com/office/powerpoint/2010/main" val="7087311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5625" y="288925"/>
            <a:ext cx="8218488" cy="927100"/>
          </a:xfrm>
        </p:spPr>
        <p:txBody>
          <a:bodyPr/>
          <a:lstStyle/>
          <a:p>
            <a:r>
              <a:rPr lang="de-DE"/>
              <a:t>Titelmasterformat durch Klicken bearbeiten</a:t>
            </a:r>
            <a:endParaRPr lang="de-AT"/>
          </a:p>
        </p:txBody>
      </p:sp>
      <p:sp>
        <p:nvSpPr>
          <p:cNvPr id="3" name="Textplatzhalter 2"/>
          <p:cNvSpPr>
            <a:spLocks noGrp="1"/>
          </p:cNvSpPr>
          <p:nvPr>
            <p:ph type="body" sz="half" idx="1"/>
          </p:nvPr>
        </p:nvSpPr>
        <p:spPr>
          <a:xfrm>
            <a:off x="735013" y="1700213"/>
            <a:ext cx="4038600" cy="44259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926013" y="1700213"/>
            <a:ext cx="4038600" cy="44259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0264288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endParaRPr lang="de-AT"/>
          </a:p>
        </p:txBody>
      </p:sp>
      <p:sp>
        <p:nvSpPr>
          <p:cNvPr id="3" name="Tabellenplatzhalter 2"/>
          <p:cNvSpPr>
            <a:spLocks noGrp="1"/>
          </p:cNvSpPr>
          <p:nvPr>
            <p:ph type="tbl" idx="1"/>
          </p:nvPr>
        </p:nvSpPr>
        <p:spPr>
          <a:xfrm>
            <a:off x="685800" y="1981200"/>
            <a:ext cx="7772400" cy="4114800"/>
          </a:xfrm>
        </p:spPr>
        <p:txBody>
          <a:bodyPr/>
          <a:lstStyle/>
          <a:p>
            <a:pPr lvl="0"/>
            <a:endParaRPr lang="de-AT"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de-AT"/>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31581A6-9B0D-1445-AD14-7A5381E84922}" type="slidenum">
              <a:rPr lang="de-AT"/>
              <a:pPr>
                <a:defRPr/>
              </a:pPr>
              <a:t>‹Nr.›</a:t>
            </a:fld>
            <a:endParaRPr lang="de-AT"/>
          </a:p>
        </p:txBody>
      </p:sp>
    </p:spTree>
    <p:extLst>
      <p:ext uri="{BB962C8B-B14F-4D97-AF65-F5344CB8AC3E}">
        <p14:creationId xmlns:p14="http://schemas.microsoft.com/office/powerpoint/2010/main" val="405285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endParaRPr lang="de-AT"/>
          </a:p>
        </p:txBody>
      </p:sp>
      <p:sp>
        <p:nvSpPr>
          <p:cNvPr id="3" name="Diagrammplatzhalter 2"/>
          <p:cNvSpPr>
            <a:spLocks noGrp="1"/>
          </p:cNvSpPr>
          <p:nvPr>
            <p:ph type="chart" idx="1"/>
          </p:nvPr>
        </p:nvSpPr>
        <p:spPr>
          <a:xfrm>
            <a:off x="685800" y="1981200"/>
            <a:ext cx="7772400" cy="4114800"/>
          </a:xfrm>
        </p:spPr>
        <p:txBody>
          <a:bodyPr/>
          <a:lstStyle/>
          <a:p>
            <a:pPr lvl="0"/>
            <a:endParaRPr lang="de-AT"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de-AT"/>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0917761-FDFA-C341-8D1E-2C0397681002}" type="slidenum">
              <a:rPr lang="de-AT"/>
              <a:pPr>
                <a:defRPr/>
              </a:pPr>
              <a:t>‹Nr.›</a:t>
            </a:fld>
            <a:endParaRPr lang="de-AT"/>
          </a:p>
        </p:txBody>
      </p:sp>
    </p:spTree>
    <p:extLst>
      <p:ext uri="{BB962C8B-B14F-4D97-AF65-F5344CB8AC3E}">
        <p14:creationId xmlns:p14="http://schemas.microsoft.com/office/powerpoint/2010/main" val="290613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AT"/>
              <a:t>Mastertitelformat bearbeiten</a:t>
            </a:r>
            <a:endParaRPr lang="en-GB"/>
          </a:p>
        </p:txBody>
      </p:sp>
      <p:sp>
        <p:nvSpPr>
          <p:cNvPr id="3" name="Textplatzhalter 2"/>
          <p:cNvSpPr>
            <a:spLocks noGrp="1"/>
          </p:cNvSpPr>
          <p:nvPr>
            <p:ph type="body" sz="half" idx="1"/>
          </p:nvPr>
        </p:nvSpPr>
        <p:spPr>
          <a:xfrm>
            <a:off x="685800" y="1981200"/>
            <a:ext cx="3810000" cy="4114800"/>
          </a:xfrm>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GB"/>
          </a:p>
        </p:txBody>
      </p:sp>
      <p:sp>
        <p:nvSpPr>
          <p:cNvPr id="4" name="ClipArt-Platzhalter 3"/>
          <p:cNvSpPr>
            <a:spLocks noGrp="1"/>
          </p:cNvSpPr>
          <p:nvPr>
            <p:ph type="clipArt" sz="half" idx="2"/>
          </p:nvPr>
        </p:nvSpPr>
        <p:spPr>
          <a:xfrm>
            <a:off x="4648200" y="1981200"/>
            <a:ext cx="3810000" cy="4114800"/>
          </a:xfrm>
        </p:spPr>
        <p:txBody>
          <a:bodyPr/>
          <a:lstStyle/>
          <a:p>
            <a:endParaRPr lang="en-GB"/>
          </a:p>
        </p:txBody>
      </p:sp>
      <p:sp>
        <p:nvSpPr>
          <p:cNvPr id="5" name="Datumsplatzhalter 4"/>
          <p:cNvSpPr>
            <a:spLocks noGrp="1"/>
          </p:cNvSpPr>
          <p:nvPr>
            <p:ph type="dt" sz="half" idx="10"/>
          </p:nvPr>
        </p:nvSpPr>
        <p:spPr>
          <a:xfrm>
            <a:off x="685800" y="6248400"/>
            <a:ext cx="19050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3124200" y="6248400"/>
            <a:ext cx="28956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6553200" y="6248400"/>
            <a:ext cx="1905000" cy="457200"/>
          </a:xfrm>
          <a:prstGeom prst="rect">
            <a:avLst/>
          </a:prstGeom>
        </p:spPr>
        <p:txBody>
          <a:bodyPr/>
          <a:lstStyle>
            <a:lvl1pPr>
              <a:defRPr/>
            </a:lvl1pPr>
          </a:lstStyle>
          <a:p>
            <a:fld id="{97F3BEB5-F3D4-8344-8AB5-6C3922211FE6}" type="slidenum">
              <a:rPr lang="de-DE"/>
              <a:pPr/>
              <a:t>‹Nr.›</a:t>
            </a:fld>
            <a:endParaRPr lang="de-DE"/>
          </a:p>
        </p:txBody>
      </p:sp>
    </p:spTree>
    <p:extLst>
      <p:ext uri="{BB962C8B-B14F-4D97-AF65-F5344CB8AC3E}">
        <p14:creationId xmlns:p14="http://schemas.microsoft.com/office/powerpoint/2010/main" val="20572883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a:t>Click to edit Master title style</a:t>
            </a:r>
            <a:endParaRPr lang="en-US" dirty="0"/>
          </a:p>
        </p:txBody>
      </p:sp>
      <p:sp>
        <p:nvSpPr>
          <p:cNvPr id="8" name="Text Placeholder 9"/>
          <p:cNvSpPr>
            <a:spLocks noGrp="1"/>
          </p:cNvSpPr>
          <p:nvPr>
            <p:ph type="body" sz="quarter" idx="13" hasCustomPrompt="1"/>
          </p:nvPr>
        </p:nvSpPr>
        <p:spPr>
          <a:xfrm>
            <a:off x="226788"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9" name="Text Placeholder 9"/>
          <p:cNvSpPr>
            <a:spLocks noGrp="1"/>
          </p:cNvSpPr>
          <p:nvPr>
            <p:ph type="body" sz="quarter" idx="15" hasCustomPrompt="1"/>
          </p:nvPr>
        </p:nvSpPr>
        <p:spPr>
          <a:xfrm>
            <a:off x="226788" y="6248400"/>
            <a:ext cx="8294581" cy="279400"/>
          </a:xfrm>
        </p:spPr>
        <p:txBody>
          <a:bodyPr anchor="b"/>
          <a:lstStyle>
            <a:lvl1pPr>
              <a:buFontTx/>
              <a:buNone/>
              <a:defRPr sz="1000" baseline="0">
                <a:solidFill>
                  <a:schemeClr val="bg1"/>
                </a:solidFill>
              </a:defRPr>
            </a:lvl1pPr>
          </a:lstStyle>
          <a:p>
            <a:pPr lvl="0"/>
            <a:r>
              <a:rPr lang="en-GB" dirty="0"/>
              <a:t>Insert  footnote</a:t>
            </a:r>
          </a:p>
        </p:txBody>
      </p:sp>
      <p:sp>
        <p:nvSpPr>
          <p:cNvPr id="10" name="Slide Number Placeholder 5"/>
          <p:cNvSpPr>
            <a:spLocks noGrp="1"/>
          </p:cNvSpPr>
          <p:nvPr>
            <p:ph type="sldNum" sz="quarter" idx="4"/>
          </p:nvPr>
        </p:nvSpPr>
        <p:spPr>
          <a:xfrm>
            <a:off x="8521362" y="6457208"/>
            <a:ext cx="414816" cy="365125"/>
          </a:xfrm>
          <a:prstGeom prst="rect">
            <a:avLst/>
          </a:prstGeom>
        </p:spPr>
        <p:txBody>
          <a:bodyPr vert="horz" lIns="91440" tIns="45720" rIns="91440" bIns="45720" rtlCol="0" anchor="ctr"/>
          <a:lstStyle>
            <a:lvl1pPr algn="r">
              <a:defRPr sz="1200">
                <a:solidFill>
                  <a:schemeClr val="bg1"/>
                </a:solidFill>
              </a:defRPr>
            </a:lvl1pPr>
          </a:lstStyle>
          <a:p>
            <a:fld id="{75C18204-55DD-E343-AF70-0757CFED0645}" type="slidenum">
              <a:rPr lang="en-US" smtClean="0">
                <a:latin typeface="Calibri"/>
              </a:rPr>
              <a:pPr/>
              <a:t>‹Nr.›</a:t>
            </a:fld>
            <a:endParaRPr lang="en-US" dirty="0">
              <a:latin typeface="Calibri"/>
            </a:endParaRPr>
          </a:p>
        </p:txBody>
      </p:sp>
      <p:sp>
        <p:nvSpPr>
          <p:cNvPr id="11" name="Rectangle 10"/>
          <p:cNvSpPr/>
          <p:nvPr userDrawn="1"/>
        </p:nvSpPr>
        <p:spPr>
          <a:xfrm>
            <a:off x="0" y="5351660"/>
            <a:ext cx="9144000" cy="150634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1265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524625"/>
            <a:ext cx="9144000" cy="333375"/>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Line 8"/>
          <p:cNvSpPr>
            <a:spLocks noChangeShapeType="1"/>
          </p:cNvSpPr>
          <p:nvPr userDrawn="1"/>
        </p:nvSpPr>
        <p:spPr bwMode="auto">
          <a:xfrm>
            <a:off x="381000" y="1052513"/>
            <a:ext cx="8610600" cy="0"/>
          </a:xfrm>
          <a:prstGeom prst="line">
            <a:avLst/>
          </a:prstGeom>
          <a:noFill/>
          <a:ln w="19050">
            <a:solidFill>
              <a:srgbClr val="0C2E82"/>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2" name="Title 1"/>
          <p:cNvSpPr>
            <a:spLocks noGrp="1"/>
          </p:cNvSpPr>
          <p:nvPr>
            <p:ph type="title"/>
          </p:nvPr>
        </p:nvSpPr>
        <p:spPr>
          <a:xfrm>
            <a:off x="457200" y="260350"/>
            <a:ext cx="8218488" cy="792386"/>
          </a:xfrm>
        </p:spPr>
        <p:txBody>
          <a:bodyPr/>
          <a:lstStyle>
            <a:lvl1pPr algn="ctr">
              <a:defRPr sz="2800" b="1">
                <a:solidFill>
                  <a:srgbClr val="003399"/>
                </a:solidFill>
                <a:effectLst/>
              </a:defRPr>
            </a:lvl1pPr>
          </a:lstStyle>
          <a:p>
            <a:r>
              <a:rPr lang="en-US" dirty="0"/>
              <a:t>Click to edit Master title style</a:t>
            </a:r>
            <a:endParaRPr lang="pt-PT" dirty="0"/>
          </a:p>
        </p:txBody>
      </p:sp>
      <p:sp>
        <p:nvSpPr>
          <p:cNvPr id="3" name="Content Placeholder 2"/>
          <p:cNvSpPr>
            <a:spLocks noGrp="1"/>
          </p:cNvSpPr>
          <p:nvPr>
            <p:ph idx="1"/>
          </p:nvPr>
        </p:nvSpPr>
        <p:spPr/>
        <p:txBody>
          <a:bodyPr/>
          <a:lstStyle>
            <a:lvl1pPr>
              <a:defRPr sz="2400"/>
            </a:lvl1pPr>
            <a:lvl2pPr>
              <a:defRPr sz="20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4754939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2"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a:xfrm>
            <a:off x="6553200" y="6457206"/>
            <a:ext cx="2133600" cy="365125"/>
          </a:xfrm>
          <a:prstGeom prst="rect">
            <a:avLst/>
          </a:prstGeom>
        </p:spPr>
        <p:txBody>
          <a:bodyPr/>
          <a:lstStyle>
            <a:lvl1pPr>
              <a:defRPr>
                <a:solidFill>
                  <a:schemeClr val="bg1"/>
                </a:solidFill>
              </a:defRPr>
            </a:lvl1pPr>
          </a:lstStyle>
          <a:p>
            <a:fld id="{75C18204-55DD-E343-AF70-0757CFED0645}" type="slidenum">
              <a:rPr lang="en-US" smtClean="0">
                <a:latin typeface="Calibri"/>
              </a:rPr>
              <a:pPr/>
              <a:t>‹Nr.›</a:t>
            </a:fld>
            <a:endParaRPr lang="en-US" dirty="0">
              <a:latin typeface="Calibri"/>
            </a:endParaRPr>
          </a:p>
        </p:txBody>
      </p:sp>
      <p:sp>
        <p:nvSpPr>
          <p:cNvPr id="7" name="Content Placeholder 2"/>
          <p:cNvSpPr>
            <a:spLocks noGrp="1"/>
          </p:cNvSpPr>
          <p:nvPr>
            <p:ph sz="half" idx="1"/>
          </p:nvPr>
        </p:nvSpPr>
        <p:spPr>
          <a:xfrm>
            <a:off x="457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4648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p:cNvSpPr>
            <a:spLocks noGrp="1"/>
          </p:cNvSpPr>
          <p:nvPr>
            <p:ph type="body" sz="quarter" idx="13" hasCustomPrompt="1"/>
          </p:nvPr>
        </p:nvSpPr>
        <p:spPr>
          <a:xfrm>
            <a:off x="226788"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10" name="Text Placeholder 9"/>
          <p:cNvSpPr>
            <a:spLocks noGrp="1"/>
          </p:cNvSpPr>
          <p:nvPr>
            <p:ph type="body" sz="quarter" idx="15" hasCustomPrompt="1"/>
          </p:nvPr>
        </p:nvSpPr>
        <p:spPr>
          <a:xfrm>
            <a:off x="226788" y="6248400"/>
            <a:ext cx="8294581" cy="279400"/>
          </a:xfrm>
        </p:spPr>
        <p:txBody>
          <a:bodyPr anchor="b"/>
          <a:lstStyle>
            <a:lvl1pPr>
              <a:buFontTx/>
              <a:buNone/>
              <a:defRPr sz="1000" baseline="0">
                <a:solidFill>
                  <a:schemeClr val="bg1"/>
                </a:solidFill>
              </a:defRPr>
            </a:lvl1pPr>
          </a:lstStyle>
          <a:p>
            <a:pPr lvl="0"/>
            <a:r>
              <a:rPr lang="en-GB" dirty="0"/>
              <a:t>Insert  footnote</a:t>
            </a:r>
          </a:p>
        </p:txBody>
      </p:sp>
    </p:spTree>
    <p:extLst>
      <p:ext uri="{BB962C8B-B14F-4D97-AF65-F5344CB8AC3E}">
        <p14:creationId xmlns:p14="http://schemas.microsoft.com/office/powerpoint/2010/main" val="255170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12"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a:xfrm>
            <a:off x="6553200" y="6457206"/>
            <a:ext cx="2133600" cy="365125"/>
          </a:xfrm>
          <a:prstGeom prst="rect">
            <a:avLst/>
          </a:prstGeom>
        </p:spPr>
        <p:txBody>
          <a:bodyPr/>
          <a:lstStyle>
            <a:lvl1pPr>
              <a:defRPr>
                <a:solidFill>
                  <a:schemeClr val="bg1"/>
                </a:solidFill>
              </a:defRPr>
            </a:lvl1pPr>
          </a:lstStyle>
          <a:p>
            <a:fld id="{75C18204-55DD-E343-AF70-0757CFED0645}" type="slidenum">
              <a:rPr lang="en-US" smtClean="0">
                <a:latin typeface="Calibri"/>
              </a:rPr>
              <a:pPr/>
              <a:t>‹Nr.›</a:t>
            </a:fld>
            <a:endParaRPr lang="en-US" dirty="0">
              <a:latin typeface="Calibri"/>
            </a:endParaRPr>
          </a:p>
        </p:txBody>
      </p:sp>
      <p:sp>
        <p:nvSpPr>
          <p:cNvPr id="7" name="Content Placeholder 2"/>
          <p:cNvSpPr>
            <a:spLocks noGrp="1"/>
          </p:cNvSpPr>
          <p:nvPr>
            <p:ph sz="half" idx="1"/>
          </p:nvPr>
        </p:nvSpPr>
        <p:spPr>
          <a:xfrm>
            <a:off x="457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4648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p:cNvSpPr>
            <a:spLocks noGrp="1"/>
          </p:cNvSpPr>
          <p:nvPr>
            <p:ph type="body" sz="quarter" idx="13" hasCustomPrompt="1"/>
          </p:nvPr>
        </p:nvSpPr>
        <p:spPr>
          <a:xfrm>
            <a:off x="226788"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10" name="Text Placeholder 9"/>
          <p:cNvSpPr>
            <a:spLocks noGrp="1"/>
          </p:cNvSpPr>
          <p:nvPr>
            <p:ph type="body" sz="quarter" idx="15" hasCustomPrompt="1"/>
          </p:nvPr>
        </p:nvSpPr>
        <p:spPr>
          <a:xfrm>
            <a:off x="226788" y="6248400"/>
            <a:ext cx="8294581" cy="279400"/>
          </a:xfrm>
        </p:spPr>
        <p:txBody>
          <a:bodyPr anchor="b"/>
          <a:lstStyle>
            <a:lvl1pPr>
              <a:buFontTx/>
              <a:buNone/>
              <a:defRPr sz="1000" baseline="0">
                <a:solidFill>
                  <a:schemeClr val="bg1"/>
                </a:solidFill>
              </a:defRPr>
            </a:lvl1pPr>
          </a:lstStyle>
          <a:p>
            <a:pPr lvl="0"/>
            <a:r>
              <a:rPr lang="en-GB" dirty="0"/>
              <a:t>Insert  footnote</a:t>
            </a:r>
          </a:p>
        </p:txBody>
      </p:sp>
    </p:spTree>
    <p:extLst>
      <p:ext uri="{BB962C8B-B14F-4D97-AF65-F5344CB8AC3E}">
        <p14:creationId xmlns:p14="http://schemas.microsoft.com/office/powerpoint/2010/main" val="255170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noAutofit/>
          </a:bodyPr>
          <a:lstStyle>
            <a:lvl1pPr>
              <a:defRPr sz="2800"/>
            </a:lvl1pPr>
            <a:lvl2pPr>
              <a:defRPr sz="2400"/>
            </a:lvl2pPr>
            <a:lvl3pPr>
              <a:defRPr sz="20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9"/>
          <p:cNvSpPr>
            <a:spLocks noGrp="1"/>
          </p:cNvSpPr>
          <p:nvPr>
            <p:ph type="body" sz="quarter" idx="13" hasCustomPrompt="1"/>
          </p:nvPr>
        </p:nvSpPr>
        <p:spPr>
          <a:xfrm>
            <a:off x="226788"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8" name="Text Placeholder 9"/>
          <p:cNvSpPr>
            <a:spLocks noGrp="1"/>
          </p:cNvSpPr>
          <p:nvPr>
            <p:ph type="body" sz="quarter" idx="15" hasCustomPrompt="1"/>
          </p:nvPr>
        </p:nvSpPr>
        <p:spPr>
          <a:xfrm>
            <a:off x="226788" y="6248400"/>
            <a:ext cx="8294581" cy="279400"/>
          </a:xfrm>
        </p:spPr>
        <p:txBody>
          <a:bodyPr anchor="b"/>
          <a:lstStyle>
            <a:lvl1pPr>
              <a:buFontTx/>
              <a:buNone/>
              <a:defRPr sz="1000" baseline="0">
                <a:solidFill>
                  <a:schemeClr val="bg1"/>
                </a:solidFill>
              </a:defRPr>
            </a:lvl1pPr>
          </a:lstStyle>
          <a:p>
            <a:pPr lvl="0"/>
            <a:r>
              <a:rPr lang="en-GB" dirty="0"/>
              <a:t>Insert  footnote</a:t>
            </a:r>
          </a:p>
        </p:txBody>
      </p:sp>
      <p:sp>
        <p:nvSpPr>
          <p:cNvPr id="10" name="Slide Number Placeholder 5"/>
          <p:cNvSpPr>
            <a:spLocks noGrp="1"/>
          </p:cNvSpPr>
          <p:nvPr>
            <p:ph type="sldNum" sz="quarter" idx="4"/>
          </p:nvPr>
        </p:nvSpPr>
        <p:spPr>
          <a:xfrm>
            <a:off x="8521362" y="6457208"/>
            <a:ext cx="414816" cy="365125"/>
          </a:xfrm>
          <a:prstGeom prst="rect">
            <a:avLst/>
          </a:prstGeom>
        </p:spPr>
        <p:txBody>
          <a:bodyPr vert="horz" lIns="91440" tIns="45720" rIns="91440" bIns="45720" rtlCol="0" anchor="ctr"/>
          <a:lstStyle>
            <a:lvl1pPr algn="r">
              <a:defRPr sz="1200">
                <a:solidFill>
                  <a:schemeClr val="bg1"/>
                </a:solidFill>
              </a:defRPr>
            </a:lvl1pPr>
          </a:lstStyle>
          <a:p>
            <a:fld id="{75C18204-55DD-E343-AF70-0757CFED0645}" type="slidenum">
              <a:rPr lang="en-US" smtClean="0">
                <a:latin typeface="Calibri"/>
              </a:rPr>
              <a:pPr/>
              <a:t>‹Nr.›</a:t>
            </a:fld>
            <a:endParaRPr lang="en-US" dirty="0">
              <a:latin typeface="Calibri"/>
            </a:endParaRPr>
          </a:p>
        </p:txBody>
      </p:sp>
    </p:spTree>
    <p:extLst>
      <p:ext uri="{BB962C8B-B14F-4D97-AF65-F5344CB8AC3E}">
        <p14:creationId xmlns:p14="http://schemas.microsoft.com/office/powerpoint/2010/main" val="3855535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lvl1pPr>
              <a:defRPr sz="3200"/>
            </a:lvl1pPr>
          </a:lstStyle>
          <a:p>
            <a:r>
              <a:rPr lang="en-GB"/>
              <a:t>Click to edit Master title style</a:t>
            </a:r>
            <a:endParaRPr lang="en-US"/>
          </a:p>
        </p:txBody>
      </p:sp>
      <p:sp>
        <p:nvSpPr>
          <p:cNvPr id="3" name="Content Placeholder 2"/>
          <p:cNvSpPr>
            <a:spLocks noGrp="1"/>
          </p:cNvSpPr>
          <p:nvPr>
            <p:ph idx="1"/>
          </p:nvPr>
        </p:nvSpPr>
        <p:spPr/>
        <p:txBody>
          <a:bodyPr>
            <a:noAutofit/>
          </a:bodyPr>
          <a:lstStyle>
            <a:lvl1pPr>
              <a:defRPr sz="2800"/>
            </a:lvl1pPr>
            <a:lvl2pPr>
              <a:defRPr sz="2400"/>
            </a:lvl2pPr>
            <a:lvl3pPr>
              <a:defRPr sz="20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9"/>
          <p:cNvSpPr>
            <a:spLocks noGrp="1"/>
          </p:cNvSpPr>
          <p:nvPr>
            <p:ph type="body" sz="quarter" idx="13" hasCustomPrompt="1"/>
          </p:nvPr>
        </p:nvSpPr>
        <p:spPr>
          <a:xfrm>
            <a:off x="226788" y="6542201"/>
            <a:ext cx="8294581" cy="279400"/>
          </a:xfrm>
        </p:spPr>
        <p:txBody>
          <a:bodyPr anchor="b"/>
          <a:lstStyle>
            <a:lvl1pPr>
              <a:buFontTx/>
              <a:buNone/>
              <a:defRPr sz="1000">
                <a:solidFill>
                  <a:schemeClr val="bg1"/>
                </a:solidFill>
              </a:defRPr>
            </a:lvl1pPr>
          </a:lstStyle>
          <a:p>
            <a:pPr lvl="0"/>
            <a:r>
              <a:rPr lang="en-GB" dirty="0"/>
              <a:t>Insert References</a:t>
            </a:r>
          </a:p>
        </p:txBody>
      </p:sp>
      <p:sp>
        <p:nvSpPr>
          <p:cNvPr id="8" name="Text Placeholder 9"/>
          <p:cNvSpPr>
            <a:spLocks noGrp="1"/>
          </p:cNvSpPr>
          <p:nvPr>
            <p:ph type="body" sz="quarter" idx="15" hasCustomPrompt="1"/>
          </p:nvPr>
        </p:nvSpPr>
        <p:spPr>
          <a:xfrm>
            <a:off x="226788" y="6262801"/>
            <a:ext cx="8294581" cy="279400"/>
          </a:xfrm>
        </p:spPr>
        <p:txBody>
          <a:bodyPr anchor="b"/>
          <a:lstStyle>
            <a:lvl1pPr>
              <a:buFontTx/>
              <a:buNone/>
              <a:defRPr sz="1000" baseline="0">
                <a:solidFill>
                  <a:schemeClr val="bg1"/>
                </a:solidFill>
              </a:defRPr>
            </a:lvl1pPr>
          </a:lstStyle>
          <a:p>
            <a:pPr lvl="0"/>
            <a:r>
              <a:rPr lang="en-GB" dirty="0"/>
              <a:t>Insert  footnote</a:t>
            </a:r>
          </a:p>
        </p:txBody>
      </p:sp>
      <p:sp>
        <p:nvSpPr>
          <p:cNvPr id="10" name="Slide Number Placeholder 5"/>
          <p:cNvSpPr>
            <a:spLocks noGrp="1"/>
          </p:cNvSpPr>
          <p:nvPr>
            <p:ph type="sldNum" sz="quarter" idx="4"/>
          </p:nvPr>
        </p:nvSpPr>
        <p:spPr>
          <a:xfrm>
            <a:off x="8521362" y="6471609"/>
            <a:ext cx="414816" cy="365125"/>
          </a:xfrm>
          <a:prstGeom prst="rect">
            <a:avLst/>
          </a:prstGeom>
        </p:spPr>
        <p:txBody>
          <a:bodyPr vert="horz" lIns="91440" tIns="45720" rIns="91440" bIns="45720" rtlCol="0" anchor="ctr"/>
          <a:lstStyle>
            <a:lvl1pPr algn="r">
              <a:defRPr sz="1200">
                <a:solidFill>
                  <a:schemeClr val="bg1"/>
                </a:solidFill>
              </a:defRPr>
            </a:lvl1pPr>
          </a:lstStyle>
          <a:p>
            <a:fld id="{75C18204-55DD-E343-AF70-0757CFED0645}" type="slidenum">
              <a:rPr lang="en-US" smtClean="0">
                <a:latin typeface="Calibri"/>
              </a:rPr>
              <a:pPr/>
              <a:t>‹Nr.›</a:t>
            </a:fld>
            <a:endParaRPr lang="en-US" dirty="0">
              <a:latin typeface="Calibri"/>
            </a:endParaRPr>
          </a:p>
        </p:txBody>
      </p:sp>
    </p:spTree>
    <p:extLst>
      <p:ext uri="{BB962C8B-B14F-4D97-AF65-F5344CB8AC3E}">
        <p14:creationId xmlns:p14="http://schemas.microsoft.com/office/powerpoint/2010/main" val="2982428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p:cNvSpPr>
            <a:spLocks noGrp="1"/>
          </p:cNvSpPr>
          <p:nvPr>
            <p:ph type="body" sz="quarter" idx="13" hasCustomPrompt="1"/>
          </p:nvPr>
        </p:nvSpPr>
        <p:spPr>
          <a:xfrm>
            <a:off x="226788"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8" name="Text Placeholder 9"/>
          <p:cNvSpPr>
            <a:spLocks noGrp="1"/>
          </p:cNvSpPr>
          <p:nvPr>
            <p:ph type="body" sz="quarter" idx="15" hasCustomPrompt="1"/>
          </p:nvPr>
        </p:nvSpPr>
        <p:spPr>
          <a:xfrm>
            <a:off x="226788" y="6248400"/>
            <a:ext cx="8294581" cy="279400"/>
          </a:xfrm>
        </p:spPr>
        <p:txBody>
          <a:bodyPr anchor="b"/>
          <a:lstStyle>
            <a:lvl1pPr>
              <a:buFontTx/>
              <a:buNone/>
              <a:defRPr sz="1000" baseline="0">
                <a:solidFill>
                  <a:schemeClr val="bg1"/>
                </a:solidFill>
              </a:defRPr>
            </a:lvl1pPr>
          </a:lstStyle>
          <a:p>
            <a:pPr lvl="0"/>
            <a:r>
              <a:rPr lang="en-GB" dirty="0"/>
              <a:t>Insert  footnote</a:t>
            </a:r>
          </a:p>
        </p:txBody>
      </p:sp>
      <p:sp>
        <p:nvSpPr>
          <p:cNvPr id="10" name="Slide Number Placeholder 5"/>
          <p:cNvSpPr>
            <a:spLocks noGrp="1"/>
          </p:cNvSpPr>
          <p:nvPr>
            <p:ph type="sldNum" sz="quarter" idx="4"/>
          </p:nvPr>
        </p:nvSpPr>
        <p:spPr>
          <a:xfrm>
            <a:off x="8521362" y="6457208"/>
            <a:ext cx="414816" cy="365125"/>
          </a:xfrm>
          <a:prstGeom prst="rect">
            <a:avLst/>
          </a:prstGeom>
        </p:spPr>
        <p:txBody>
          <a:bodyPr vert="horz" lIns="91440" tIns="45720" rIns="91440" bIns="45720" rtlCol="0" anchor="ctr"/>
          <a:lstStyle>
            <a:lvl1pPr algn="r">
              <a:defRPr sz="1200">
                <a:solidFill>
                  <a:schemeClr val="bg1"/>
                </a:solidFill>
              </a:defRPr>
            </a:lvl1pPr>
          </a:lstStyle>
          <a:p>
            <a:fld id="{75C18204-55DD-E343-AF70-0757CFED0645}" type="slidenum">
              <a:rPr lang="en-US" smtClean="0">
                <a:latin typeface="Calibri"/>
              </a:rPr>
              <a:pPr/>
              <a:t>‹Nr.›</a:t>
            </a:fld>
            <a:endParaRPr lang="en-US" dirty="0">
              <a:latin typeface="Calibri"/>
            </a:endParaRPr>
          </a:p>
        </p:txBody>
      </p:sp>
    </p:spTree>
    <p:extLst>
      <p:ext uri="{BB962C8B-B14F-4D97-AF65-F5344CB8AC3E}">
        <p14:creationId xmlns:p14="http://schemas.microsoft.com/office/powerpoint/2010/main" val="870744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Placeholder 5"/>
          <p:cNvSpPr>
            <a:spLocks noGrp="1"/>
          </p:cNvSpPr>
          <p:nvPr>
            <p:ph type="body" sz="quarter" idx="10"/>
          </p:nvPr>
        </p:nvSpPr>
        <p:spPr>
          <a:xfrm>
            <a:off x="295200" y="1159200"/>
            <a:ext cx="8664575" cy="4805363"/>
          </a:xfrm>
        </p:spPr>
        <p:txBody>
          <a:bodyPr/>
          <a:lstStyle>
            <a:lvl1pPr>
              <a:defRPr sz="2000" b="0"/>
            </a:lvl1pPr>
            <a:lvl2pPr>
              <a:buFont typeface="Calibri" pitchFamily="34" charset="0"/>
              <a:buChar char="–"/>
              <a:defRPr sz="1700" b="0"/>
            </a:lvl2pPr>
            <a:lvl3pPr>
              <a:defRPr sz="1600" b="0"/>
            </a:lvl3pPr>
            <a:lvl4pPr>
              <a:defRPr sz="1400" b="0"/>
            </a:lvl4pPr>
            <a:lvl5pPr>
              <a:defRPr sz="16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6"/>
          <p:cNvSpPr>
            <a:spLocks noGrp="1"/>
          </p:cNvSpPr>
          <p:nvPr>
            <p:ph type="body" sz="quarter" idx="13"/>
          </p:nvPr>
        </p:nvSpPr>
        <p:spPr>
          <a:xfrm>
            <a:off x="310531" y="6248400"/>
            <a:ext cx="8522937" cy="493713"/>
          </a:xfrm>
        </p:spPr>
        <p:txBody>
          <a:bodyPr anchor="b"/>
          <a:lstStyle>
            <a:lvl1pPr marL="0" indent="0">
              <a:buFontTx/>
              <a:buNone/>
              <a:defRPr sz="1200">
                <a:solidFill>
                  <a:schemeClr val="bg1"/>
                </a:solidFill>
              </a:defRPr>
            </a:lvl1pPr>
          </a:lstStyle>
          <a:p>
            <a:pPr lvl="0"/>
            <a:r>
              <a:rPr lang="en-US" dirty="0"/>
              <a:t>Click to edit Master text styles</a:t>
            </a:r>
          </a:p>
        </p:txBody>
      </p:sp>
      <p:sp>
        <p:nvSpPr>
          <p:cNvPr id="5" name="Title 1"/>
          <p:cNvSpPr>
            <a:spLocks noGrp="1"/>
          </p:cNvSpPr>
          <p:nvPr>
            <p:ph type="title"/>
          </p:nvPr>
        </p:nvSpPr>
        <p:spPr>
          <a:xfrm>
            <a:off x="296699" y="21164"/>
            <a:ext cx="8522934" cy="823195"/>
          </a:xfrm>
        </p:spPr>
        <p:txBody>
          <a:bodyPr/>
          <a:lstStyle>
            <a:lvl1pPr>
              <a:defRPr b="1"/>
            </a:lvl1pPr>
          </a:lstStyle>
          <a:p>
            <a:r>
              <a:rPr lang="en-GB" dirty="0"/>
              <a:t>Click to edit Master title style</a:t>
            </a:r>
            <a:endParaRPr lang="en-US" dirty="0"/>
          </a:p>
        </p:txBody>
      </p:sp>
      <p:sp>
        <p:nvSpPr>
          <p:cNvPr id="7" name="Slide Number Placeholder 5"/>
          <p:cNvSpPr>
            <a:spLocks noGrp="1"/>
          </p:cNvSpPr>
          <p:nvPr>
            <p:ph type="sldNum" sz="quarter" idx="14"/>
          </p:nvPr>
        </p:nvSpPr>
        <p:spPr>
          <a:xfrm>
            <a:off x="8355013" y="6553200"/>
            <a:ext cx="788987" cy="365125"/>
          </a:xfrm>
          <a:prstGeom prst="rect">
            <a:avLst/>
          </a:prstGeom>
        </p:spPr>
        <p:txBody>
          <a:bodyPr/>
          <a:lstStyle>
            <a:lvl1pPr>
              <a:defRPr>
                <a:solidFill>
                  <a:srgbClr val="000000"/>
                </a:solidFill>
              </a:defRPr>
            </a:lvl1pPr>
          </a:lstStyle>
          <a:p>
            <a:fld id="{BA19EA39-6794-4942-AF51-57B14252940C}" type="slidenum">
              <a:rPr lang="en-US"/>
              <a:pPr/>
              <a:t>‹Nr.›</a:t>
            </a:fld>
            <a:endParaRPr lang="en-US"/>
          </a:p>
        </p:txBody>
      </p:sp>
      <p:sp>
        <p:nvSpPr>
          <p:cNvPr id="2" name="Rectangle 1"/>
          <p:cNvSpPr/>
          <p:nvPr userDrawn="1"/>
        </p:nvSpPr>
        <p:spPr>
          <a:xfrm>
            <a:off x="0" y="5715000"/>
            <a:ext cx="9144000" cy="1143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5666570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and Graphs/Figures">
    <p:spTree>
      <p:nvGrpSpPr>
        <p:cNvPr id="1" name=""/>
        <p:cNvGrpSpPr/>
        <p:nvPr/>
      </p:nvGrpSpPr>
      <p:grpSpPr>
        <a:xfrm>
          <a:off x="0" y="0"/>
          <a:ext cx="0" cy="0"/>
          <a:chOff x="0" y="0"/>
          <a:chExt cx="0" cy="0"/>
        </a:xfrm>
      </p:grpSpPr>
      <p:pic>
        <p:nvPicPr>
          <p:cNvPr id="8"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p:cNvSpPr>
            <a:spLocks noGrp="1"/>
          </p:cNvSpPr>
          <p:nvPr>
            <p:ph idx="1"/>
          </p:nvPr>
        </p:nvSpPr>
        <p:spPr>
          <a:xfrm>
            <a:off x="296696" y="1159205"/>
            <a:ext cx="8532000" cy="4730425"/>
          </a:xfrm>
        </p:spPr>
        <p:txBody>
          <a:bodyPr/>
          <a:lstStyle>
            <a:lvl1pPr>
              <a:spcBef>
                <a:spcPts val="600"/>
              </a:spcBef>
              <a:spcAft>
                <a:spcPts val="200"/>
              </a:spcAft>
              <a:buClr>
                <a:schemeClr val="tx2"/>
              </a:buClr>
              <a:defRPr sz="2000"/>
            </a:lvl1pPr>
            <a:lvl2pPr>
              <a:spcBef>
                <a:spcPts val="200"/>
              </a:spcBef>
              <a:spcAft>
                <a:spcPts val="300"/>
              </a:spcAft>
              <a:buClr>
                <a:schemeClr val="tx2"/>
              </a:buClr>
              <a:defRPr sz="1700"/>
            </a:lvl2pPr>
            <a:lvl3pPr>
              <a:spcBef>
                <a:spcPts val="200"/>
              </a:spcBef>
              <a:spcAft>
                <a:spcPts val="300"/>
              </a:spcAft>
              <a:buClr>
                <a:schemeClr val="tx2"/>
              </a:buClr>
              <a:defRPr sz="1600"/>
            </a:lvl3pPr>
            <a:lvl4pPr>
              <a:spcBef>
                <a:spcPts val="200"/>
              </a:spcBef>
              <a:spcAft>
                <a:spcPts val="300"/>
              </a:spcAft>
              <a:buClr>
                <a:schemeClr val="tx2"/>
              </a:buCl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3"/>
          </p:nvPr>
        </p:nvSpPr>
        <p:spPr>
          <a:xfrm>
            <a:off x="296704" y="6288087"/>
            <a:ext cx="8522937" cy="493713"/>
          </a:xfrm>
        </p:spPr>
        <p:txBody>
          <a:bodyPr anchor="b"/>
          <a:lstStyle>
            <a:lvl1pPr marL="0" indent="0">
              <a:spcBef>
                <a:spcPts val="0"/>
              </a:spcBef>
              <a:buFontTx/>
              <a:buNone/>
              <a:defRPr sz="1200">
                <a:solidFill>
                  <a:schemeClr val="bg1"/>
                </a:solidFill>
              </a:defRPr>
            </a:lvl1pPr>
          </a:lstStyle>
          <a:p>
            <a:pPr lvl="0"/>
            <a:r>
              <a:rPr lang="en-US" dirty="0"/>
              <a:t>Click to edit Master text styles</a:t>
            </a:r>
          </a:p>
        </p:txBody>
      </p:sp>
      <p:sp>
        <p:nvSpPr>
          <p:cNvPr id="5" name="Slide Number Placeholder 5"/>
          <p:cNvSpPr>
            <a:spLocks noGrp="1"/>
          </p:cNvSpPr>
          <p:nvPr>
            <p:ph type="sldNum" sz="quarter" idx="14"/>
          </p:nvPr>
        </p:nvSpPr>
        <p:spPr>
          <a:xfrm>
            <a:off x="6553200" y="6356350"/>
            <a:ext cx="2133600" cy="365125"/>
          </a:xfrm>
          <a:prstGeom prst="rect">
            <a:avLst/>
          </a:prstGeom>
        </p:spPr>
        <p:txBody>
          <a:bodyPr/>
          <a:lstStyle>
            <a:lvl1pPr fontAlgn="auto">
              <a:spcBef>
                <a:spcPts val="0"/>
              </a:spcBef>
              <a:spcAft>
                <a:spcPts val="0"/>
              </a:spcAft>
              <a:defRPr>
                <a:cs typeface="+mn-cs"/>
              </a:defRPr>
            </a:lvl1pPr>
          </a:lstStyle>
          <a:p>
            <a:pPr>
              <a:defRPr/>
            </a:pPr>
            <a:fld id="{D136A508-BD5B-4D8B-BE9E-6DED04F64451}" type="slidenum">
              <a:rPr lang="en-US">
                <a:solidFill>
                  <a:prstClr val="black">
                    <a:tint val="75000"/>
                  </a:prstClr>
                </a:solidFill>
                <a:latin typeface="Calibri"/>
              </a:rPr>
              <a:pPr>
                <a:defRPr/>
              </a:pPr>
              <a:t>‹Nr.›</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19877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noAutofit/>
          </a:bodyPr>
          <a:lstStyle>
            <a:lvl1pPr>
              <a:defRPr sz="2800"/>
            </a:lvl1pPr>
            <a:lvl2pPr>
              <a:defRPr sz="2400"/>
            </a:lvl2pPr>
            <a:lvl3pPr>
              <a:defRPr sz="20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9"/>
          <p:cNvSpPr>
            <a:spLocks noGrp="1"/>
          </p:cNvSpPr>
          <p:nvPr>
            <p:ph type="body" sz="quarter" idx="13" hasCustomPrompt="1"/>
          </p:nvPr>
        </p:nvSpPr>
        <p:spPr>
          <a:xfrm>
            <a:off x="226784"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8" name="Text Placeholder 9"/>
          <p:cNvSpPr>
            <a:spLocks noGrp="1"/>
          </p:cNvSpPr>
          <p:nvPr>
            <p:ph type="body" sz="quarter" idx="15" hasCustomPrompt="1"/>
          </p:nvPr>
        </p:nvSpPr>
        <p:spPr>
          <a:xfrm>
            <a:off x="226784" y="6248400"/>
            <a:ext cx="8294581" cy="279400"/>
          </a:xfrm>
        </p:spPr>
        <p:txBody>
          <a:bodyPr anchor="b"/>
          <a:lstStyle>
            <a:lvl1pPr>
              <a:buFontTx/>
              <a:buNone/>
              <a:defRPr sz="1000" baseline="0">
                <a:solidFill>
                  <a:schemeClr val="bg1"/>
                </a:solidFill>
              </a:defRPr>
            </a:lvl1pPr>
          </a:lstStyle>
          <a:p>
            <a:pPr lvl="0"/>
            <a:r>
              <a:rPr lang="en-GB" dirty="0"/>
              <a:t>Insert  footnote</a:t>
            </a:r>
          </a:p>
        </p:txBody>
      </p:sp>
      <p:sp>
        <p:nvSpPr>
          <p:cNvPr id="10" name="Slide Number Placeholder 5"/>
          <p:cNvSpPr>
            <a:spLocks noGrp="1"/>
          </p:cNvSpPr>
          <p:nvPr>
            <p:ph type="sldNum" sz="quarter" idx="4"/>
          </p:nvPr>
        </p:nvSpPr>
        <p:spPr>
          <a:xfrm>
            <a:off x="8521362" y="6457208"/>
            <a:ext cx="414816" cy="365125"/>
          </a:xfrm>
          <a:prstGeom prst="rect">
            <a:avLst/>
          </a:prstGeom>
        </p:spPr>
        <p:txBody>
          <a:bodyPr vert="horz" lIns="91440" tIns="45720" rIns="91440" bIns="45720" rtlCol="0" anchor="ctr"/>
          <a:lstStyle>
            <a:lvl1pPr algn="r">
              <a:defRPr sz="1200">
                <a:solidFill>
                  <a:schemeClr val="bg1"/>
                </a:solidFill>
              </a:defRPr>
            </a:lvl1pPr>
          </a:lstStyle>
          <a:p>
            <a:fld id="{75C18204-55DD-E343-AF70-0757CFED0645}" type="slidenum">
              <a:rPr lang="en-US" smtClean="0">
                <a:latin typeface="Calibri"/>
              </a:rPr>
              <a:pPr/>
              <a:t>‹Nr.›</a:t>
            </a:fld>
            <a:endParaRPr lang="en-US" dirty="0">
              <a:latin typeface="Calibri"/>
            </a:endParaRPr>
          </a:p>
        </p:txBody>
      </p:sp>
    </p:spTree>
    <p:extLst>
      <p:ext uri="{BB962C8B-B14F-4D97-AF65-F5344CB8AC3E}">
        <p14:creationId xmlns:p14="http://schemas.microsoft.com/office/powerpoint/2010/main" val="2424138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lvl1pPr>
              <a:defRPr sz="2800"/>
            </a:lvl1pPr>
            <a:lvl2pPr>
              <a:defRPr sz="2400"/>
            </a:lvl2pPr>
            <a:lvl3pPr>
              <a:defRPr sz="20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9"/>
          <p:cNvSpPr>
            <a:spLocks noGrp="1"/>
          </p:cNvSpPr>
          <p:nvPr>
            <p:ph type="body" sz="quarter" idx="13" hasCustomPrompt="1"/>
          </p:nvPr>
        </p:nvSpPr>
        <p:spPr>
          <a:xfrm>
            <a:off x="226784"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8" name="Text Placeholder 9"/>
          <p:cNvSpPr>
            <a:spLocks noGrp="1"/>
          </p:cNvSpPr>
          <p:nvPr>
            <p:ph type="body" sz="quarter" idx="15" hasCustomPrompt="1"/>
          </p:nvPr>
        </p:nvSpPr>
        <p:spPr>
          <a:xfrm>
            <a:off x="226784" y="6248400"/>
            <a:ext cx="8294581" cy="279400"/>
          </a:xfrm>
        </p:spPr>
        <p:txBody>
          <a:bodyPr anchor="b"/>
          <a:lstStyle>
            <a:lvl1pPr>
              <a:buFontTx/>
              <a:buNone/>
              <a:defRPr sz="1000" baseline="0">
                <a:solidFill>
                  <a:schemeClr val="bg1"/>
                </a:solidFill>
              </a:defRPr>
            </a:lvl1pPr>
          </a:lstStyle>
          <a:p>
            <a:pPr lvl="0"/>
            <a:r>
              <a:rPr lang="en-GB" dirty="0"/>
              <a:t>Insert  footnote</a:t>
            </a:r>
          </a:p>
        </p:txBody>
      </p:sp>
      <p:sp>
        <p:nvSpPr>
          <p:cNvPr id="10" name="Slide Number Placeholder 5"/>
          <p:cNvSpPr>
            <a:spLocks noGrp="1"/>
          </p:cNvSpPr>
          <p:nvPr>
            <p:ph type="sldNum" sz="quarter" idx="4"/>
          </p:nvPr>
        </p:nvSpPr>
        <p:spPr>
          <a:xfrm>
            <a:off x="8521362" y="6457208"/>
            <a:ext cx="414816" cy="365125"/>
          </a:xfrm>
          <a:prstGeom prst="rect">
            <a:avLst/>
          </a:prstGeom>
        </p:spPr>
        <p:txBody>
          <a:bodyPr vert="horz" lIns="91440" tIns="45720" rIns="91440" bIns="45720" rtlCol="0" anchor="ctr"/>
          <a:lstStyle>
            <a:lvl1pPr algn="r">
              <a:defRPr sz="1200">
                <a:solidFill>
                  <a:schemeClr val="bg1"/>
                </a:solidFill>
              </a:defRPr>
            </a:lvl1pPr>
          </a:lstStyle>
          <a:p>
            <a:fld id="{75C18204-55DD-E343-AF70-0757CFED0645}" type="slidenum">
              <a:rPr lang="en-US" smtClean="0">
                <a:latin typeface="Calibri"/>
              </a:rPr>
              <a:pPr/>
              <a:t>‹Nr.›</a:t>
            </a:fld>
            <a:endParaRPr lang="en-US" dirty="0">
              <a:latin typeface="Calibri"/>
            </a:endParaRPr>
          </a:p>
        </p:txBody>
      </p:sp>
    </p:spTree>
    <p:extLst>
      <p:ext uri="{BB962C8B-B14F-4D97-AF65-F5344CB8AC3E}">
        <p14:creationId xmlns:p14="http://schemas.microsoft.com/office/powerpoint/2010/main" val="1470267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12"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a:xfrm>
            <a:off x="6553200" y="6457206"/>
            <a:ext cx="2133600" cy="365125"/>
          </a:xfrm>
          <a:prstGeom prst="rect">
            <a:avLst/>
          </a:prstGeom>
        </p:spPr>
        <p:txBody>
          <a:bodyPr/>
          <a:lstStyle>
            <a:lvl1pPr>
              <a:defRPr>
                <a:solidFill>
                  <a:schemeClr val="bg1"/>
                </a:solidFill>
              </a:defRPr>
            </a:lvl1pPr>
          </a:lstStyle>
          <a:p>
            <a:fld id="{75C18204-55DD-E343-AF70-0757CFED0645}" type="slidenum">
              <a:rPr lang="en-US" smtClean="0">
                <a:latin typeface="Calibri"/>
              </a:rPr>
              <a:pPr/>
              <a:t>‹Nr.›</a:t>
            </a:fld>
            <a:endParaRPr lang="en-US" dirty="0">
              <a:latin typeface="Calibri"/>
            </a:endParaRPr>
          </a:p>
        </p:txBody>
      </p:sp>
      <p:sp>
        <p:nvSpPr>
          <p:cNvPr id="7" name="Content Placeholder 2"/>
          <p:cNvSpPr>
            <a:spLocks noGrp="1"/>
          </p:cNvSpPr>
          <p:nvPr>
            <p:ph sz="half" idx="1"/>
          </p:nvPr>
        </p:nvSpPr>
        <p:spPr>
          <a:xfrm>
            <a:off x="457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4648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p:cNvSpPr>
            <a:spLocks noGrp="1"/>
          </p:cNvSpPr>
          <p:nvPr>
            <p:ph type="body" sz="quarter" idx="13" hasCustomPrompt="1"/>
          </p:nvPr>
        </p:nvSpPr>
        <p:spPr>
          <a:xfrm>
            <a:off x="226788"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10" name="Text Placeholder 9"/>
          <p:cNvSpPr>
            <a:spLocks noGrp="1"/>
          </p:cNvSpPr>
          <p:nvPr>
            <p:ph type="body" sz="quarter" idx="15" hasCustomPrompt="1"/>
          </p:nvPr>
        </p:nvSpPr>
        <p:spPr>
          <a:xfrm>
            <a:off x="226788" y="6248400"/>
            <a:ext cx="8294581" cy="279400"/>
          </a:xfrm>
        </p:spPr>
        <p:txBody>
          <a:bodyPr anchor="b"/>
          <a:lstStyle>
            <a:lvl1pPr>
              <a:buFontTx/>
              <a:buNone/>
              <a:defRPr sz="1000" baseline="0">
                <a:solidFill>
                  <a:schemeClr val="bg1"/>
                </a:solidFill>
              </a:defRPr>
            </a:lvl1pPr>
          </a:lstStyle>
          <a:p>
            <a:pPr lvl="0"/>
            <a:r>
              <a:rPr lang="en-GB" dirty="0"/>
              <a:t>Insert  footnote</a:t>
            </a:r>
          </a:p>
        </p:txBody>
      </p:sp>
    </p:spTree>
    <p:extLst>
      <p:ext uri="{BB962C8B-B14F-4D97-AF65-F5344CB8AC3E}">
        <p14:creationId xmlns:p14="http://schemas.microsoft.com/office/powerpoint/2010/main" val="255170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3" descr="PPT TEMPLATE 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2"/>
          <p:cNvSpPr>
            <a:spLocks noGrp="1"/>
          </p:cNvSpPr>
          <p:nvPr>
            <p:ph type="body" idx="1"/>
          </p:nvPr>
        </p:nvSpPr>
        <p:spPr>
          <a:xfrm>
            <a:off x="722313" y="785794"/>
            <a:ext cx="7772400" cy="1500187"/>
          </a:xfrm>
        </p:spPr>
        <p:txBody>
          <a:bodyPr anchor="b"/>
          <a:lstStyle>
            <a:lvl1pPr marL="0" indent="0" algn="l" rtl="0" fontAlgn="base">
              <a:lnSpc>
                <a:spcPct val="90000"/>
              </a:lnSpc>
              <a:spcBef>
                <a:spcPct val="0"/>
              </a:spcBef>
              <a:spcAft>
                <a:spcPct val="0"/>
              </a:spcAft>
              <a:buNone/>
              <a:defRPr lang="en-US" sz="4000" b="1" cap="all" dirty="0" smtClean="0">
                <a:solidFill>
                  <a:schemeClr val="tx1"/>
                </a:solidFill>
                <a:effectLst/>
                <a:latin typeface="Calibri" pitchFamily="34" charset="0"/>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08152094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 name="Picture 2" descr="H:\CMG\2014\Eisai\2. SYMPOSIUM\PPT Template\jpeg\Fycompa_ppt3.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126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p:cNvSpPr>
            <a:spLocks noGrp="1"/>
          </p:cNvSpPr>
          <p:nvPr>
            <p:ph type="body" sz="quarter" idx="13" hasCustomPrompt="1"/>
          </p:nvPr>
        </p:nvSpPr>
        <p:spPr>
          <a:xfrm>
            <a:off x="226784" y="6527800"/>
            <a:ext cx="8294581" cy="279400"/>
          </a:xfrm>
        </p:spPr>
        <p:txBody>
          <a:bodyPr anchor="b"/>
          <a:lstStyle>
            <a:lvl1pPr>
              <a:buFontTx/>
              <a:buNone/>
              <a:defRPr sz="1000">
                <a:solidFill>
                  <a:schemeClr val="bg1"/>
                </a:solidFill>
              </a:defRPr>
            </a:lvl1pPr>
          </a:lstStyle>
          <a:p>
            <a:pPr lvl="0"/>
            <a:r>
              <a:rPr lang="en-GB" dirty="0"/>
              <a:t>Insert References</a:t>
            </a:r>
          </a:p>
        </p:txBody>
      </p:sp>
      <p:sp>
        <p:nvSpPr>
          <p:cNvPr id="8" name="Text Placeholder 9"/>
          <p:cNvSpPr>
            <a:spLocks noGrp="1"/>
          </p:cNvSpPr>
          <p:nvPr>
            <p:ph type="body" sz="quarter" idx="15" hasCustomPrompt="1"/>
          </p:nvPr>
        </p:nvSpPr>
        <p:spPr>
          <a:xfrm>
            <a:off x="226784" y="6248400"/>
            <a:ext cx="8294581" cy="279400"/>
          </a:xfrm>
        </p:spPr>
        <p:txBody>
          <a:bodyPr anchor="b"/>
          <a:lstStyle>
            <a:lvl1pPr>
              <a:buFontTx/>
              <a:buNone/>
              <a:defRPr sz="1000" baseline="0">
                <a:solidFill>
                  <a:schemeClr val="bg1"/>
                </a:solidFill>
              </a:defRPr>
            </a:lvl1pPr>
          </a:lstStyle>
          <a:p>
            <a:pPr lvl="0"/>
            <a:r>
              <a:rPr lang="en-GB" dirty="0"/>
              <a:t>Insert  footnote</a:t>
            </a:r>
          </a:p>
        </p:txBody>
      </p:sp>
      <p:sp>
        <p:nvSpPr>
          <p:cNvPr id="10" name="Slide Number Placeholder 5"/>
          <p:cNvSpPr>
            <a:spLocks noGrp="1"/>
          </p:cNvSpPr>
          <p:nvPr>
            <p:ph type="sldNum" sz="quarter" idx="4"/>
          </p:nvPr>
        </p:nvSpPr>
        <p:spPr>
          <a:xfrm>
            <a:off x="8521362" y="6457208"/>
            <a:ext cx="414816" cy="365125"/>
          </a:xfrm>
          <a:prstGeom prst="rect">
            <a:avLst/>
          </a:prstGeom>
        </p:spPr>
        <p:txBody>
          <a:bodyPr vert="horz" lIns="91440" tIns="45720" rIns="91440" bIns="45720" rtlCol="0" anchor="ctr"/>
          <a:lstStyle>
            <a:lvl1pPr algn="r">
              <a:defRPr sz="1200">
                <a:solidFill>
                  <a:schemeClr val="bg1"/>
                </a:solidFill>
              </a:defRPr>
            </a:lvl1pPr>
          </a:lstStyle>
          <a:p>
            <a:fld id="{75C18204-55DD-E343-AF70-0757CFED0645}" type="slidenum">
              <a:rPr lang="en-US" smtClean="0">
                <a:latin typeface="Calibri"/>
              </a:rPr>
              <a:pPr/>
              <a:t>‹Nr.›</a:t>
            </a:fld>
            <a:endParaRPr lang="en-US" dirty="0">
              <a:latin typeface="Calibri"/>
            </a:endParaRPr>
          </a:p>
        </p:txBody>
      </p:sp>
    </p:spTree>
    <p:extLst>
      <p:ext uri="{BB962C8B-B14F-4D97-AF65-F5344CB8AC3E}">
        <p14:creationId xmlns:p14="http://schemas.microsoft.com/office/powerpoint/2010/main" val="184444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4" descr="&#10;HG_CDK.jpg                                                     0031076Dzorro                          B760DF39:"/>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543175"/>
            <a:ext cx="9144000" cy="431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28"/>
          <p:cNvSpPr>
            <a:spLocks noChangeShapeType="1"/>
          </p:cNvSpPr>
          <p:nvPr userDrawn="1"/>
        </p:nvSpPr>
        <p:spPr bwMode="auto">
          <a:xfrm>
            <a:off x="2362200" y="1295400"/>
            <a:ext cx="4419600"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pic>
        <p:nvPicPr>
          <p:cNvPr id="6" name="Picture 31" descr="CDK_UK_RGB.jpg                                                 002A1717zorro                          B760DF39:"/>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600200" y="457200"/>
            <a:ext cx="593090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7667625" y="2997200"/>
            <a:ext cx="720725" cy="6477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099" name="Rectangle 3"/>
          <p:cNvSpPr>
            <a:spLocks noGrp="1" noChangeArrowheads="1"/>
          </p:cNvSpPr>
          <p:nvPr>
            <p:ph type="subTitle" idx="1"/>
          </p:nvPr>
        </p:nvSpPr>
        <p:spPr>
          <a:xfrm>
            <a:off x="1924050" y="4165600"/>
            <a:ext cx="5295900" cy="1752600"/>
          </a:xfrm>
        </p:spPr>
        <p:txBody>
          <a:bodyPr/>
          <a:lstStyle>
            <a:lvl1pPr marL="0" indent="0" algn="ctr">
              <a:buFont typeface="Wingdings" pitchFamily="2" charset="2"/>
              <a:buNone/>
              <a:defRPr sz="2400">
                <a:latin typeface="Calibri" pitchFamily="34" charset="0"/>
              </a:defRPr>
            </a:lvl1pPr>
          </a:lstStyle>
          <a:p>
            <a:r>
              <a:rPr lang="en-US" dirty="0"/>
              <a:t>Introducing a new anti-epileptic drug</a:t>
            </a:r>
          </a:p>
        </p:txBody>
      </p:sp>
      <p:sp>
        <p:nvSpPr>
          <p:cNvPr id="4100" name="Rectangle 4"/>
          <p:cNvSpPr>
            <a:spLocks noGrp="1" noChangeArrowheads="1"/>
          </p:cNvSpPr>
          <p:nvPr>
            <p:ph type="ctrTitle"/>
          </p:nvPr>
        </p:nvSpPr>
        <p:spPr>
          <a:xfrm>
            <a:off x="1931988" y="1271588"/>
            <a:ext cx="5207000" cy="1470025"/>
          </a:xfrm>
          <a:noFill/>
          <a:ln w="9525">
            <a:noFill/>
            <a:miter lim="800000"/>
            <a:headEnd/>
            <a:tailEnd/>
          </a:ln>
          <a:effectLst/>
        </p:spPr>
        <p:txBody>
          <a:bodyPr/>
          <a:lstStyle>
            <a:lvl1pPr algn="ctr" rtl="0" fontAlgn="base">
              <a:lnSpc>
                <a:spcPct val="90000"/>
              </a:lnSpc>
              <a:spcBef>
                <a:spcPct val="0"/>
              </a:spcBef>
              <a:spcAft>
                <a:spcPct val="0"/>
              </a:spcAft>
              <a:defRPr lang="en-US" sz="4000" b="1" dirty="0" smtClean="0">
                <a:solidFill>
                  <a:schemeClr val="bg1"/>
                </a:solidFill>
                <a:effectLst/>
                <a:latin typeface="Calibri" pitchFamily="34" charset="0"/>
                <a:ea typeface="+mj-ea"/>
                <a:cs typeface="+mj-cs"/>
              </a:defRPr>
            </a:lvl1pPr>
          </a:lstStyle>
          <a:p>
            <a:r>
              <a:rPr lang="de-DE" dirty="0"/>
              <a:t>Titelmasterformat durch Klicken bearbeiten</a:t>
            </a:r>
            <a:endParaRPr lang="en-US" dirty="0"/>
          </a:p>
        </p:txBody>
      </p:sp>
    </p:spTree>
    <p:extLst>
      <p:ext uri="{BB962C8B-B14F-4D97-AF65-F5344CB8AC3E}">
        <p14:creationId xmlns:p14="http://schemas.microsoft.com/office/powerpoint/2010/main" val="8393855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524625"/>
            <a:ext cx="9144000" cy="333375"/>
          </a:xfrm>
          <a:prstGeom prst="rect">
            <a:avLst/>
          </a:pr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5" name="Line 8"/>
          <p:cNvSpPr>
            <a:spLocks noChangeShapeType="1"/>
          </p:cNvSpPr>
          <p:nvPr userDrawn="1"/>
        </p:nvSpPr>
        <p:spPr bwMode="auto">
          <a:xfrm>
            <a:off x="381000" y="1052513"/>
            <a:ext cx="8610600" cy="0"/>
          </a:xfrm>
          <a:prstGeom prst="line">
            <a:avLst/>
          </a:prstGeom>
          <a:noFill/>
          <a:ln w="19050">
            <a:solidFill>
              <a:srgbClr val="0C2E82"/>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2" name="Title 1"/>
          <p:cNvSpPr>
            <a:spLocks noGrp="1"/>
          </p:cNvSpPr>
          <p:nvPr>
            <p:ph type="title"/>
          </p:nvPr>
        </p:nvSpPr>
        <p:spPr>
          <a:xfrm>
            <a:off x="457200" y="260350"/>
            <a:ext cx="8218488" cy="792386"/>
          </a:xfrm>
        </p:spPr>
        <p:txBody>
          <a:bodyPr/>
          <a:lstStyle>
            <a:lvl1pPr algn="ctr">
              <a:defRPr sz="2800" b="1">
                <a:solidFill>
                  <a:srgbClr val="003399"/>
                </a:solidFill>
                <a:effectLst/>
              </a:defRPr>
            </a:lvl1pPr>
          </a:lstStyle>
          <a:p>
            <a:r>
              <a:rPr lang="en-US" dirty="0"/>
              <a:t>Click to edit Master title style</a:t>
            </a:r>
            <a:endParaRPr lang="pt-PT" dirty="0"/>
          </a:p>
        </p:txBody>
      </p:sp>
      <p:sp>
        <p:nvSpPr>
          <p:cNvPr id="3" name="Content Placeholder 2"/>
          <p:cNvSpPr>
            <a:spLocks noGrp="1"/>
          </p:cNvSpPr>
          <p:nvPr>
            <p:ph idx="1"/>
          </p:nvPr>
        </p:nvSpPr>
        <p:spPr/>
        <p:txBody>
          <a:bodyPr/>
          <a:lstStyle>
            <a:lvl1pPr>
              <a:defRPr sz="2400"/>
            </a:lvl1pPr>
            <a:lvl2pPr>
              <a:defRPr sz="20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3922996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3" descr="PPT TEMPLATE 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2"/>
          <p:cNvSpPr>
            <a:spLocks noGrp="1"/>
          </p:cNvSpPr>
          <p:nvPr>
            <p:ph type="body" idx="1"/>
          </p:nvPr>
        </p:nvSpPr>
        <p:spPr>
          <a:xfrm>
            <a:off x="722313" y="785794"/>
            <a:ext cx="7772400" cy="1500187"/>
          </a:xfrm>
        </p:spPr>
        <p:txBody>
          <a:bodyPr anchor="b"/>
          <a:lstStyle>
            <a:lvl1pPr marL="0" indent="0" algn="l" rtl="0" fontAlgn="base">
              <a:lnSpc>
                <a:spcPct val="90000"/>
              </a:lnSpc>
              <a:spcBef>
                <a:spcPct val="0"/>
              </a:spcBef>
              <a:spcAft>
                <a:spcPct val="0"/>
              </a:spcAft>
              <a:buNone/>
              <a:defRPr lang="en-US" sz="4000" b="1" cap="all" dirty="0" smtClean="0">
                <a:solidFill>
                  <a:schemeClr val="tx1"/>
                </a:solidFill>
                <a:effectLst/>
                <a:latin typeface="Calibri" pitchFamily="34" charset="0"/>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9402228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rtl="0" fontAlgn="base">
              <a:lnSpc>
                <a:spcPct val="90000"/>
              </a:lnSpc>
              <a:spcBef>
                <a:spcPct val="0"/>
              </a:spcBef>
              <a:spcAft>
                <a:spcPct val="0"/>
              </a:spcAft>
              <a:defRPr lang="pt-PT" sz="2400" b="1" smtClean="0">
                <a:solidFill>
                  <a:schemeClr val="bg1"/>
                </a:solidFill>
                <a:effectLst/>
                <a:latin typeface="Calibri" pitchFamily="34" charset="0"/>
                <a:ea typeface="+mj-ea"/>
                <a:cs typeface="+mj-cs"/>
              </a:defRPr>
            </a:lvl1pPr>
          </a:lstStyle>
          <a:p>
            <a:r>
              <a:rPr lang="en-US" dirty="0"/>
              <a:t>Click to edit Master title style</a:t>
            </a:r>
            <a:endParaRPr lang="pt-PT" dirty="0"/>
          </a:p>
        </p:txBody>
      </p:sp>
      <p:sp>
        <p:nvSpPr>
          <p:cNvPr id="3" name="Content Placeholder 2"/>
          <p:cNvSpPr>
            <a:spLocks noGrp="1"/>
          </p:cNvSpPr>
          <p:nvPr>
            <p:ph sz="half" idx="1"/>
          </p:nvPr>
        </p:nvSpPr>
        <p:spPr>
          <a:xfrm>
            <a:off x="446088" y="1700213"/>
            <a:ext cx="4038600" cy="44259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Content Placeholder 3"/>
          <p:cNvSpPr>
            <a:spLocks noGrp="1"/>
          </p:cNvSpPr>
          <p:nvPr>
            <p:ph sz="half" idx="2"/>
          </p:nvPr>
        </p:nvSpPr>
        <p:spPr>
          <a:xfrm>
            <a:off x="4637088" y="1700213"/>
            <a:ext cx="4038600" cy="44259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949909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5460057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extLst>
      <p:ext uri="{BB962C8B-B14F-4D97-AF65-F5344CB8AC3E}">
        <p14:creationId xmlns:p14="http://schemas.microsoft.com/office/powerpoint/2010/main" val="415540437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pt-PT" sz="2400" b="1" dirty="0">
                <a:solidFill>
                  <a:schemeClr val="bg1"/>
                </a:solidFill>
                <a:effectLst/>
                <a:latin typeface="Calibri" pitchFamily="34" charset="0"/>
                <a:ea typeface="+mj-ea"/>
                <a:cs typeface="+mj-cs"/>
              </a:defRPr>
            </a:lvl1pPr>
          </a:lstStyle>
          <a:p>
            <a:r>
              <a:rPr lang="en-US" dirty="0"/>
              <a:t>Click to edit Master title style</a:t>
            </a:r>
            <a:endParaRPr lang="pt-PT" dirty="0"/>
          </a:p>
        </p:txBody>
      </p:sp>
    </p:spTree>
    <p:extLst>
      <p:ext uri="{BB962C8B-B14F-4D97-AF65-F5344CB8AC3E}">
        <p14:creationId xmlns:p14="http://schemas.microsoft.com/office/powerpoint/2010/main" val="363680180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96031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79240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rtl="0" fontAlgn="base">
              <a:lnSpc>
                <a:spcPct val="90000"/>
              </a:lnSpc>
              <a:spcBef>
                <a:spcPct val="0"/>
              </a:spcBef>
              <a:spcAft>
                <a:spcPct val="0"/>
              </a:spcAft>
              <a:defRPr lang="pt-PT" sz="2400" b="1" smtClean="0">
                <a:solidFill>
                  <a:schemeClr val="bg1"/>
                </a:solidFill>
                <a:effectLst/>
                <a:latin typeface="Calibri" pitchFamily="34" charset="0"/>
                <a:ea typeface="+mj-ea"/>
                <a:cs typeface="+mj-cs"/>
              </a:defRPr>
            </a:lvl1pPr>
          </a:lstStyle>
          <a:p>
            <a:r>
              <a:rPr lang="en-US" dirty="0"/>
              <a:t>Click to edit Master title style</a:t>
            </a:r>
            <a:endParaRPr lang="pt-PT" dirty="0"/>
          </a:p>
        </p:txBody>
      </p:sp>
      <p:sp>
        <p:nvSpPr>
          <p:cNvPr id="3" name="Content Placeholder 2"/>
          <p:cNvSpPr>
            <a:spLocks noGrp="1"/>
          </p:cNvSpPr>
          <p:nvPr>
            <p:ph sz="half" idx="1"/>
          </p:nvPr>
        </p:nvSpPr>
        <p:spPr>
          <a:xfrm>
            <a:off x="446088" y="1700213"/>
            <a:ext cx="4038600" cy="44259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Content Placeholder 3"/>
          <p:cNvSpPr>
            <a:spLocks noGrp="1"/>
          </p:cNvSpPr>
          <p:nvPr>
            <p:ph sz="half" idx="2"/>
          </p:nvPr>
        </p:nvSpPr>
        <p:spPr>
          <a:xfrm>
            <a:off x="4637088" y="1700213"/>
            <a:ext cx="4038600" cy="44259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385910217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14769926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260350"/>
            <a:ext cx="2057400" cy="5865813"/>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46088" y="26035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8056628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18488" cy="927100"/>
          </a:xfrm>
        </p:spPr>
        <p:txBody>
          <a:bodyPr/>
          <a:lstStyle>
            <a:lvl1pPr>
              <a:defRPr>
                <a:effectLst/>
              </a:defRPr>
            </a:lvl1pPr>
          </a:lstStyle>
          <a:p>
            <a:r>
              <a:rPr lang="en-US"/>
              <a:t>Click to edit Master title style</a:t>
            </a:r>
            <a:endParaRPr lang="pt-PT"/>
          </a:p>
        </p:txBody>
      </p:sp>
      <p:sp>
        <p:nvSpPr>
          <p:cNvPr id="3" name="Text Placeholder 2"/>
          <p:cNvSpPr>
            <a:spLocks noGrp="1"/>
          </p:cNvSpPr>
          <p:nvPr>
            <p:ph type="body" sz="half" idx="1"/>
          </p:nvPr>
        </p:nvSpPr>
        <p:spPr>
          <a:xfrm>
            <a:off x="446088" y="1700213"/>
            <a:ext cx="82296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446088" y="3989388"/>
            <a:ext cx="82296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394714756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OverObj" preserve="1">
  <p:cSld name="1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18488" cy="927100"/>
          </a:xfrm>
        </p:spPr>
        <p:txBody>
          <a:bodyPr/>
          <a:lstStyle>
            <a:lvl1pPr>
              <a:defRPr>
                <a:effectLst/>
              </a:defRPr>
            </a:lvl1pPr>
          </a:lstStyle>
          <a:p>
            <a:r>
              <a:rPr lang="en-US"/>
              <a:t>Click to edit Master title style</a:t>
            </a:r>
            <a:endParaRPr lang="pt-PT"/>
          </a:p>
        </p:txBody>
      </p:sp>
      <p:sp>
        <p:nvSpPr>
          <p:cNvPr id="3" name="Text Placeholder 2"/>
          <p:cNvSpPr>
            <a:spLocks noGrp="1"/>
          </p:cNvSpPr>
          <p:nvPr>
            <p:ph type="body" sz="half" idx="1"/>
          </p:nvPr>
        </p:nvSpPr>
        <p:spPr>
          <a:xfrm>
            <a:off x="446088" y="4172545"/>
            <a:ext cx="8229600" cy="2136775"/>
          </a:xfrm>
        </p:spPr>
        <p:txBody>
          <a:bodyPr/>
          <a:lstStyle>
            <a:lvl1pPr>
              <a:spcAft>
                <a:spcPts val="600"/>
              </a:spcAft>
              <a:defRPr sz="2000"/>
            </a:lvl1pPr>
            <a:lvl2pPr>
              <a:spcAft>
                <a:spcPts val="600"/>
              </a:spcAft>
              <a:defRPr sz="1800"/>
            </a:lvl2pPr>
            <a:lvl3pPr>
              <a:spcAft>
                <a:spcPts val="600"/>
              </a:spcAft>
              <a:defRPr sz="1400"/>
            </a:lvl3pPr>
            <a:lvl4pPr>
              <a:spcAft>
                <a:spcPts val="600"/>
              </a:spcAft>
              <a:defRPr sz="1200"/>
            </a:lvl4pPr>
            <a:lvl5pPr>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Content Placeholder 3"/>
          <p:cNvSpPr>
            <a:spLocks noGrp="1"/>
          </p:cNvSpPr>
          <p:nvPr>
            <p:ph sz="half" idx="2"/>
          </p:nvPr>
        </p:nvSpPr>
        <p:spPr>
          <a:xfrm>
            <a:off x="446088" y="1724273"/>
            <a:ext cx="8229600" cy="213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09978528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2795588"/>
            <a:ext cx="785812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
          <p:cNvSpPr/>
          <p:nvPr userDrawn="1"/>
        </p:nvSpPr>
        <p:spPr>
          <a:xfrm>
            <a:off x="12700" y="0"/>
            <a:ext cx="9118600" cy="1571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prstClr val="white"/>
              </a:solidFill>
            </a:endParaRPr>
          </a:p>
        </p:txBody>
      </p:sp>
    </p:spTree>
    <p:extLst>
      <p:ext uri="{BB962C8B-B14F-4D97-AF65-F5344CB8AC3E}">
        <p14:creationId xmlns:p14="http://schemas.microsoft.com/office/powerpoint/2010/main" val="255622128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88202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5625" y="288925"/>
            <a:ext cx="8218488" cy="927100"/>
          </a:xfrm>
        </p:spPr>
        <p:txBody>
          <a:bodyPr/>
          <a:lstStyle/>
          <a:p>
            <a:r>
              <a:rPr lang="de-DE"/>
              <a:t>Titelmasterformat durch Klicken bearbeiten</a:t>
            </a:r>
            <a:endParaRPr lang="de-AT"/>
          </a:p>
        </p:txBody>
      </p:sp>
      <p:sp>
        <p:nvSpPr>
          <p:cNvPr id="3" name="Textplatzhalter 2"/>
          <p:cNvSpPr>
            <a:spLocks noGrp="1"/>
          </p:cNvSpPr>
          <p:nvPr>
            <p:ph type="body" sz="half" idx="1"/>
          </p:nvPr>
        </p:nvSpPr>
        <p:spPr>
          <a:xfrm>
            <a:off x="735013" y="1700213"/>
            <a:ext cx="4038600" cy="44259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926013" y="1700213"/>
            <a:ext cx="4038600" cy="44259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92316114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95205" y="1159202"/>
            <a:ext cx="8664575" cy="4805363"/>
          </a:xfrm>
        </p:spPr>
        <p:txBody>
          <a:bodyPr/>
          <a:lstStyle>
            <a:lvl1pPr>
              <a:defRPr sz="2000" b="0"/>
            </a:lvl1pPr>
            <a:lvl2pPr>
              <a:buFont typeface="Calibri" pitchFamily="34" charset="0"/>
              <a:buChar char="–"/>
              <a:defRPr sz="1700" b="0"/>
            </a:lvl2pPr>
            <a:lvl3pPr>
              <a:defRPr sz="1600" b="0"/>
            </a:lvl3pPr>
            <a:lvl4pPr>
              <a:defRPr sz="1400" b="0"/>
            </a:lvl4pPr>
            <a:lvl5pPr>
              <a:defRPr sz="1600" b="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6"/>
          <p:cNvSpPr>
            <a:spLocks noGrp="1"/>
          </p:cNvSpPr>
          <p:nvPr>
            <p:ph type="body" sz="quarter" idx="13"/>
          </p:nvPr>
        </p:nvSpPr>
        <p:spPr>
          <a:xfrm>
            <a:off x="296702" y="6127692"/>
            <a:ext cx="8522937" cy="493713"/>
          </a:xfrm>
        </p:spPr>
        <p:txBody>
          <a:bodyPr anchor="b"/>
          <a:lstStyle>
            <a:lvl1pPr marL="0" indent="0">
              <a:buFontTx/>
              <a:buNone/>
              <a:defRPr sz="1200"/>
            </a:lvl1pPr>
          </a:lstStyle>
          <a:p>
            <a:pPr lvl="0"/>
            <a:r>
              <a:rPr lang="en-US"/>
              <a:t>Click to edit Master text styles</a:t>
            </a:r>
          </a:p>
        </p:txBody>
      </p:sp>
      <p:sp>
        <p:nvSpPr>
          <p:cNvPr id="5" name="Title 1"/>
          <p:cNvSpPr>
            <a:spLocks noGrp="1"/>
          </p:cNvSpPr>
          <p:nvPr>
            <p:ph type="title"/>
          </p:nvPr>
        </p:nvSpPr>
        <p:spPr>
          <a:xfrm>
            <a:off x="296699" y="21166"/>
            <a:ext cx="8522934" cy="823195"/>
          </a:xfrm>
        </p:spPr>
        <p:txBody>
          <a:bodyPr/>
          <a:lstStyle>
            <a:lvl1pPr>
              <a:defRPr b="1"/>
            </a:lvl1pPr>
          </a:lstStyle>
          <a:p>
            <a:r>
              <a:rPr lang="en-GB" dirty="0"/>
              <a:t>Click to edit Master title style</a:t>
            </a:r>
            <a:endParaRPr lang="en-US" dirty="0"/>
          </a:p>
        </p:txBody>
      </p:sp>
      <p:sp>
        <p:nvSpPr>
          <p:cNvPr id="7" name="Slide Number Placeholder 5"/>
          <p:cNvSpPr>
            <a:spLocks noGrp="1"/>
          </p:cNvSpPr>
          <p:nvPr>
            <p:ph type="sldNum" sz="quarter" idx="14"/>
          </p:nvPr>
        </p:nvSpPr>
        <p:spPr>
          <a:xfrm>
            <a:off x="8355019" y="6553202"/>
            <a:ext cx="788987" cy="365125"/>
          </a:xfrm>
          <a:prstGeom prst="rect">
            <a:avLst/>
          </a:prstGeom>
        </p:spPr>
        <p:txBody>
          <a:bodyPr/>
          <a:lstStyle>
            <a:lvl1pPr defTabSz="914400" fontAlgn="base">
              <a:spcBef>
                <a:spcPct val="0"/>
              </a:spcBef>
              <a:spcAft>
                <a:spcPct val="0"/>
              </a:spcAft>
              <a:defRPr kumimoji="1">
                <a:latin typeface="Arial" charset="0"/>
                <a:ea typeface="HGP創英角ｺﾞｼｯｸUB" pitchFamily="50" charset="-128"/>
                <a:cs typeface="+mn-cs"/>
              </a:defRPr>
            </a:lvl1pPr>
          </a:lstStyle>
          <a:p>
            <a:pPr>
              <a:defRPr/>
            </a:pPr>
            <a:fld id="{DB155355-DF01-4B59-9F58-03D23053E76E}" type="slidenum">
              <a:rPr lang="en-US"/>
              <a:pPr>
                <a:defRPr/>
              </a:pPr>
              <a:t>‹Nr.›</a:t>
            </a:fld>
            <a:endParaRPr lang="en-US" dirty="0"/>
          </a:p>
        </p:txBody>
      </p:sp>
    </p:spTree>
    <p:extLst>
      <p:ext uri="{BB962C8B-B14F-4D97-AF65-F5344CB8AC3E}">
        <p14:creationId xmlns:p14="http://schemas.microsoft.com/office/powerpoint/2010/main" val="344265602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dirty="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de-AT"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BBC0EDF-1768-7643-820B-25FFEB7A1570}" type="slidenum">
              <a:rPr lang="de-DE"/>
              <a:pPr>
                <a:defRPr/>
              </a:pPr>
              <a:t>‹Nr.›</a:t>
            </a:fld>
            <a:endParaRPr lang="de-DE"/>
          </a:p>
        </p:txBody>
      </p:sp>
    </p:spTree>
    <p:extLst>
      <p:ext uri="{BB962C8B-B14F-4D97-AF65-F5344CB8AC3E}">
        <p14:creationId xmlns:p14="http://schemas.microsoft.com/office/powerpoint/2010/main" val="317576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2E524D2-A1A1-5848-BB0B-F6744359045A}" type="slidenum">
              <a:rPr lang="de-DE"/>
              <a:pPr>
                <a:defRPr/>
              </a:pPr>
              <a:t>‹Nr.›</a:t>
            </a:fld>
            <a:endParaRPr lang="de-DE"/>
          </a:p>
        </p:txBody>
      </p:sp>
    </p:spTree>
    <p:extLst>
      <p:ext uri="{BB962C8B-B14F-4D97-AF65-F5344CB8AC3E}">
        <p14:creationId xmlns:p14="http://schemas.microsoft.com/office/powerpoint/2010/main" val="402919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34998705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de-DE" dirty="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F91C7B5-71C0-9D4D-A77B-822092037D74}" type="slidenum">
              <a:rPr lang="de-DE"/>
              <a:pPr>
                <a:defRPr/>
              </a:pPr>
              <a:t>‹Nr.›</a:t>
            </a:fld>
            <a:endParaRPr lang="de-DE"/>
          </a:p>
        </p:txBody>
      </p:sp>
    </p:spTree>
    <p:extLst>
      <p:ext uri="{BB962C8B-B14F-4D97-AF65-F5344CB8AC3E}">
        <p14:creationId xmlns:p14="http://schemas.microsoft.com/office/powerpoint/2010/main" val="3589325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dirty="0"/>
              <a:t>Titelmasterformat durch Klicken bearbeiten</a:t>
            </a:r>
            <a:endParaRPr lang="de-AT" dirty="0"/>
          </a:p>
        </p:txBody>
      </p:sp>
      <p:sp>
        <p:nvSpPr>
          <p:cNvPr id="3" name="Inhaltsplatzhalter 2"/>
          <p:cNvSpPr>
            <a:spLocks noGrp="1"/>
          </p:cNvSpPr>
          <p:nvPr>
            <p:ph sz="half" idx="1"/>
          </p:nvPr>
        </p:nvSpPr>
        <p:spPr>
          <a:xfrm>
            <a:off x="685800" y="1981200"/>
            <a:ext cx="3810000" cy="41148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4648200" y="1981200"/>
            <a:ext cx="3810000" cy="41148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5121CFB-F0DB-4644-9154-F98A72DF58A3}" type="slidenum">
              <a:rPr lang="de-DE"/>
              <a:pPr>
                <a:defRPr/>
              </a:pPr>
              <a:t>‹Nr.›</a:t>
            </a:fld>
            <a:endParaRPr lang="de-DE"/>
          </a:p>
        </p:txBody>
      </p:sp>
    </p:spTree>
    <p:extLst>
      <p:ext uri="{BB962C8B-B14F-4D97-AF65-F5344CB8AC3E}">
        <p14:creationId xmlns:p14="http://schemas.microsoft.com/office/powerpoint/2010/main" val="1589753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atin typeface="Calibri" pitchFamily="34" charset="0"/>
              </a:defRPr>
            </a:lvl1pPr>
          </a:lstStyle>
          <a:p>
            <a:r>
              <a:rPr lang="de-DE" dirty="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225F1AEC-54B6-714D-AC10-931BD5B6F9E2}" type="slidenum">
              <a:rPr lang="de-DE"/>
              <a:pPr>
                <a:defRPr/>
              </a:pPr>
              <a:t>‹Nr.›</a:t>
            </a:fld>
            <a:endParaRPr lang="de-DE"/>
          </a:p>
        </p:txBody>
      </p:sp>
    </p:spTree>
    <p:extLst>
      <p:ext uri="{BB962C8B-B14F-4D97-AF65-F5344CB8AC3E}">
        <p14:creationId xmlns:p14="http://schemas.microsoft.com/office/powerpoint/2010/main" val="1476401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dirty="0"/>
              <a:t>Titelmasterformat durch Klicken bearbeiten</a:t>
            </a:r>
            <a:endParaRPr lang="de-AT" dirty="0"/>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2668091B-2295-E04A-897A-6B8A8D13A53B}" type="slidenum">
              <a:rPr lang="de-DE"/>
              <a:pPr>
                <a:defRPr/>
              </a:pPr>
              <a:t>‹Nr.›</a:t>
            </a:fld>
            <a:endParaRPr lang="de-DE"/>
          </a:p>
        </p:txBody>
      </p:sp>
    </p:spTree>
    <p:extLst>
      <p:ext uri="{BB962C8B-B14F-4D97-AF65-F5344CB8AC3E}">
        <p14:creationId xmlns:p14="http://schemas.microsoft.com/office/powerpoint/2010/main" val="4696102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DFA062F-98E0-4243-978B-48444628EB6C}" type="slidenum">
              <a:rPr lang="de-DE"/>
              <a:pPr>
                <a:defRPr/>
              </a:pPr>
              <a:t>‹Nr.›</a:t>
            </a:fld>
            <a:endParaRPr lang="de-DE"/>
          </a:p>
        </p:txBody>
      </p:sp>
    </p:spTree>
    <p:extLst>
      <p:ext uri="{BB962C8B-B14F-4D97-AF65-F5344CB8AC3E}">
        <p14:creationId xmlns:p14="http://schemas.microsoft.com/office/powerpoint/2010/main" val="1197872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C49CC53-F9EB-8348-9901-75084BEFADB1}" type="slidenum">
              <a:rPr lang="de-DE"/>
              <a:pPr>
                <a:defRPr/>
              </a:pPr>
              <a:t>‹Nr.›</a:t>
            </a:fld>
            <a:endParaRPr lang="de-DE"/>
          </a:p>
        </p:txBody>
      </p:sp>
    </p:spTree>
    <p:extLst>
      <p:ext uri="{BB962C8B-B14F-4D97-AF65-F5344CB8AC3E}">
        <p14:creationId xmlns:p14="http://schemas.microsoft.com/office/powerpoint/2010/main" val="2022634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de-DE" dirty="0"/>
              <a:t>Titelmasterformat durch Klicken bearbeiten</a:t>
            </a:r>
            <a:endParaRPr lang="de-AT"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14BAF86-50BF-C548-BEED-8FE6EA5E4740}" type="slidenum">
              <a:rPr lang="de-DE"/>
              <a:pPr>
                <a:defRPr/>
              </a:pPr>
              <a:t>‹Nr.›</a:t>
            </a:fld>
            <a:endParaRPr lang="de-DE"/>
          </a:p>
        </p:txBody>
      </p:sp>
    </p:spTree>
    <p:extLst>
      <p:ext uri="{BB962C8B-B14F-4D97-AF65-F5344CB8AC3E}">
        <p14:creationId xmlns:p14="http://schemas.microsoft.com/office/powerpoint/2010/main" val="1385566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dirty="0"/>
              <a:t>Titelmasterformat durch Klicken bearbeiten</a:t>
            </a:r>
            <a:endParaRPr lang="de-AT" dirty="0"/>
          </a:p>
        </p:txBody>
      </p:sp>
      <p:sp>
        <p:nvSpPr>
          <p:cNvPr id="3" name="Vertikaler Textplatzhalt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A38818F-6C84-1149-A06D-721B9D2758EB}" type="slidenum">
              <a:rPr lang="de-DE"/>
              <a:pPr>
                <a:defRPr/>
              </a:pPr>
              <a:t>‹Nr.›</a:t>
            </a:fld>
            <a:endParaRPr lang="de-DE"/>
          </a:p>
        </p:txBody>
      </p:sp>
    </p:spTree>
    <p:extLst>
      <p:ext uri="{BB962C8B-B14F-4D97-AF65-F5344CB8AC3E}">
        <p14:creationId xmlns:p14="http://schemas.microsoft.com/office/powerpoint/2010/main" val="27426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lvl1pPr>
              <a:defRPr>
                <a:latin typeface="Calibri" pitchFamily="34" charset="0"/>
              </a:defRPr>
            </a:lvl1pPr>
          </a:lstStyle>
          <a:p>
            <a:r>
              <a:rPr lang="de-DE" dirty="0"/>
              <a:t>Titelmasterformat durch Klicken bearbeiten</a:t>
            </a:r>
            <a:endParaRPr lang="de-AT" dirty="0"/>
          </a:p>
        </p:txBody>
      </p:sp>
      <p:sp>
        <p:nvSpPr>
          <p:cNvPr id="3" name="Vertikaler Textplatzhalter 2"/>
          <p:cNvSpPr>
            <a:spLocks noGrp="1"/>
          </p:cNvSpPr>
          <p:nvPr>
            <p:ph type="body" orient="vert" idx="1"/>
          </p:nvPr>
        </p:nvSpPr>
        <p:spPr>
          <a:xfrm>
            <a:off x="685800" y="609600"/>
            <a:ext cx="5676900" cy="5486400"/>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B69D69E-1FC0-BE41-AA50-15AEA8C0111A}" type="slidenum">
              <a:rPr lang="de-DE"/>
              <a:pPr>
                <a:defRPr/>
              </a:pPr>
              <a:t>‹Nr.›</a:t>
            </a:fld>
            <a:endParaRPr lang="de-DE"/>
          </a:p>
        </p:txBody>
      </p:sp>
    </p:spTree>
    <p:extLst>
      <p:ext uri="{BB962C8B-B14F-4D97-AF65-F5344CB8AC3E}">
        <p14:creationId xmlns:p14="http://schemas.microsoft.com/office/powerpoint/2010/main" val="2122295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lvl1pPr>
              <a:defRPr>
                <a:latin typeface="Calibri" pitchFamily="34" charset="0"/>
              </a:defRPr>
            </a:lvl1pPr>
          </a:lstStyle>
          <a:p>
            <a:r>
              <a:rPr lang="de-DE" dirty="0"/>
              <a:t>Titelmasterformat durch Klicken bearbeiten</a:t>
            </a:r>
            <a:endParaRPr lang="de-AT" dirty="0"/>
          </a:p>
        </p:txBody>
      </p:sp>
      <p:sp>
        <p:nvSpPr>
          <p:cNvPr id="3" name="Tabellenplatzhalter 2"/>
          <p:cNvSpPr>
            <a:spLocks noGrp="1"/>
          </p:cNvSpPr>
          <p:nvPr>
            <p:ph type="tbl" idx="1"/>
          </p:nvPr>
        </p:nvSpPr>
        <p:spPr>
          <a:xfrm>
            <a:off x="685800" y="1981200"/>
            <a:ext cx="7772400" cy="4114800"/>
          </a:xfrm>
        </p:spPr>
        <p:txBody>
          <a:bodyPr/>
          <a:lstStyle>
            <a:lvl1pPr>
              <a:defRPr>
                <a:latin typeface="Calibri" pitchFamily="34" charset="0"/>
              </a:defRPr>
            </a:lvl1pPr>
          </a:lstStyle>
          <a:p>
            <a:pPr lvl="0"/>
            <a:endParaRPr lang="de-AT"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C84C521-63E4-A44A-B3BA-9EF623E4F1B1}" type="slidenum">
              <a:rPr lang="de-DE"/>
              <a:pPr>
                <a:defRPr/>
              </a:pPr>
              <a:t>‹Nr.›</a:t>
            </a:fld>
            <a:endParaRPr lang="de-DE"/>
          </a:p>
        </p:txBody>
      </p:sp>
    </p:spTree>
    <p:extLst>
      <p:ext uri="{BB962C8B-B14F-4D97-AF65-F5344CB8AC3E}">
        <p14:creationId xmlns:p14="http://schemas.microsoft.com/office/powerpoint/2010/main" val="196676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extLst>
      <p:ext uri="{BB962C8B-B14F-4D97-AF65-F5344CB8AC3E}">
        <p14:creationId xmlns:p14="http://schemas.microsoft.com/office/powerpoint/2010/main" val="141010001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lvl1pPr>
              <a:defRPr>
                <a:latin typeface="Calibri" pitchFamily="34" charset="0"/>
              </a:defRPr>
            </a:lvl1pPr>
          </a:lstStyle>
          <a:p>
            <a:r>
              <a:rPr lang="de-DE" dirty="0"/>
              <a:t>Titelmasterformat durch Klicken bearbeiten</a:t>
            </a:r>
            <a:endParaRPr lang="de-AT" dirty="0"/>
          </a:p>
        </p:txBody>
      </p:sp>
      <p:sp>
        <p:nvSpPr>
          <p:cNvPr id="3" name="Textplatzhalter 2"/>
          <p:cNvSpPr>
            <a:spLocks noGrp="1"/>
          </p:cNvSpPr>
          <p:nvPr>
            <p:ph type="body" sz="half" idx="1"/>
          </p:nvPr>
        </p:nvSpPr>
        <p:spPr>
          <a:xfrm>
            <a:off x="685800" y="198120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ClipArt-Platzhalter 3"/>
          <p:cNvSpPr>
            <a:spLocks noGrp="1"/>
          </p:cNvSpPr>
          <p:nvPr>
            <p:ph type="clipArt" sz="half" idx="2"/>
          </p:nvPr>
        </p:nvSpPr>
        <p:spPr>
          <a:xfrm>
            <a:off x="4648200" y="1981200"/>
            <a:ext cx="3810000" cy="4114800"/>
          </a:xfrm>
        </p:spPr>
        <p:txBody>
          <a:bodyPr/>
          <a:lstStyle>
            <a:lvl1pPr>
              <a:defRPr>
                <a:latin typeface="Calibri" pitchFamily="34" charset="0"/>
              </a:defRPr>
            </a:lvl1pPr>
          </a:lstStyle>
          <a:p>
            <a:pPr lvl="0"/>
            <a:endParaRPr lang="de-AT"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6857A44-CDD0-AD41-9F24-133682970AD0}" type="slidenum">
              <a:rPr lang="de-DE"/>
              <a:pPr>
                <a:defRPr/>
              </a:pPr>
              <a:t>‹Nr.›</a:t>
            </a:fld>
            <a:endParaRPr lang="de-DE"/>
          </a:p>
        </p:txBody>
      </p:sp>
    </p:spTree>
    <p:extLst>
      <p:ext uri="{BB962C8B-B14F-4D97-AF65-F5344CB8AC3E}">
        <p14:creationId xmlns:p14="http://schemas.microsoft.com/office/powerpoint/2010/main" val="3662605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endParaRPr lang="de-AT"/>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40DCAFB-D7BB-3742-A0A6-24908BEABE00}" type="slidenum">
              <a:rPr lang="de-DE"/>
              <a:pPr>
                <a:defRPr/>
              </a:pPr>
              <a:t>‹Nr.›</a:t>
            </a:fld>
            <a:endParaRPr lang="de-DE"/>
          </a:p>
        </p:txBody>
      </p:sp>
    </p:spTree>
    <p:extLst>
      <p:ext uri="{BB962C8B-B14F-4D97-AF65-F5344CB8AC3E}">
        <p14:creationId xmlns:p14="http://schemas.microsoft.com/office/powerpoint/2010/main" val="178510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AT"/>
              <a:t>Mastertitelformat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iagrammplatzhalter 3"/>
          <p:cNvSpPr>
            <a:spLocks noGrp="1"/>
          </p:cNvSpPr>
          <p:nvPr>
            <p:ph type="chart" sz="half" idx="2"/>
          </p:nvPr>
        </p:nvSpPr>
        <p:spPr>
          <a:xfrm>
            <a:off x="4648200" y="1981200"/>
            <a:ext cx="3810000" cy="4114800"/>
          </a:xfrm>
        </p:spPr>
        <p:txBody>
          <a:bodyPr/>
          <a:lstStyle/>
          <a:p>
            <a:pPr lvl="0"/>
            <a:endParaRPr lang="de-DE" noProof="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7F95D076-C89D-2B4F-BCA7-F17E45CAEEF4}" type="slidenum">
              <a:rPr lang="de-DE"/>
              <a:pPr>
                <a:defRPr/>
              </a:pPr>
              <a:t>‹Nr.›</a:t>
            </a:fld>
            <a:endParaRPr lang="de-DE"/>
          </a:p>
        </p:txBody>
      </p:sp>
    </p:spTree>
    <p:extLst>
      <p:ext uri="{BB962C8B-B14F-4D97-AF65-F5344CB8AC3E}">
        <p14:creationId xmlns:p14="http://schemas.microsoft.com/office/powerpoint/2010/main" val="3547437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34" descr="&#10;HG_CDK.jpg                                                     0031076Dzorro                          B760DF3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543175"/>
            <a:ext cx="9144000" cy="431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28"/>
          <p:cNvSpPr>
            <a:spLocks noChangeShapeType="1"/>
          </p:cNvSpPr>
          <p:nvPr/>
        </p:nvSpPr>
        <p:spPr bwMode="auto">
          <a:xfrm>
            <a:off x="2362200" y="1295400"/>
            <a:ext cx="4419600"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GB" sz="2400">
              <a:solidFill>
                <a:srgbClr val="808080"/>
              </a:solidFill>
            </a:endParaRPr>
          </a:p>
        </p:txBody>
      </p:sp>
      <p:pic>
        <p:nvPicPr>
          <p:cNvPr id="5" name="Picture 31" descr="CDK_UK_RGB.jpg                                                 002A1717zorro                          B760DF3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457200"/>
            <a:ext cx="593090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4"/>
          <p:cNvSpPr>
            <a:spLocks noGrp="1" noChangeArrowheads="1"/>
          </p:cNvSpPr>
          <p:nvPr>
            <p:ph type="ctrTitle"/>
          </p:nvPr>
        </p:nvSpPr>
        <p:spPr>
          <a:xfrm>
            <a:off x="304800" y="5257800"/>
            <a:ext cx="8534400" cy="685800"/>
          </a:xfrm>
        </p:spPr>
        <p:txBody>
          <a:bodyPr/>
          <a:lstStyle>
            <a:lvl1pPr algn="ctr">
              <a:defRPr>
                <a:solidFill>
                  <a:schemeClr val="bg1"/>
                </a:solidFill>
              </a:defRPr>
            </a:lvl1pPr>
          </a:lstStyle>
          <a:p>
            <a:r>
              <a:rPr lang="de-DE"/>
              <a:t>Mastertitelformat bearbeiten</a:t>
            </a:r>
          </a:p>
        </p:txBody>
      </p:sp>
    </p:spTree>
    <p:extLst>
      <p:ext uri="{BB962C8B-B14F-4D97-AF65-F5344CB8AC3E}">
        <p14:creationId xmlns:p14="http://schemas.microsoft.com/office/powerpoint/2010/main" val="3768528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944208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75819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85800" y="1981200"/>
            <a:ext cx="3810000" cy="145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981200"/>
            <a:ext cx="3810000" cy="145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6900291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747531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106407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42420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pt-PT" sz="2400" b="1" dirty="0">
                <a:solidFill>
                  <a:schemeClr val="bg1"/>
                </a:solidFill>
                <a:effectLst/>
                <a:latin typeface="Calibri" pitchFamily="34" charset="0"/>
                <a:ea typeface="+mj-ea"/>
                <a:cs typeface="+mj-cs"/>
              </a:defRPr>
            </a:lvl1pPr>
          </a:lstStyle>
          <a:p>
            <a:r>
              <a:rPr lang="en-US" dirty="0"/>
              <a:t>Click to edit Master title style</a:t>
            </a:r>
            <a:endParaRPr lang="pt-PT" dirty="0"/>
          </a:p>
        </p:txBody>
      </p:sp>
    </p:spTree>
    <p:extLst>
      <p:ext uri="{BB962C8B-B14F-4D97-AF65-F5344CB8AC3E}">
        <p14:creationId xmlns:p14="http://schemas.microsoft.com/office/powerpoint/2010/main" val="266147428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808028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5095971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035792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066800"/>
            <a:ext cx="1943100" cy="23701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1066800"/>
            <a:ext cx="5676900" cy="23701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264259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AndTx">
  <p:cSld name="Titel, 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endParaRPr lang="de-AT"/>
          </a:p>
        </p:txBody>
      </p:sp>
      <p:sp>
        <p:nvSpPr>
          <p:cNvPr id="3" name="Diagrammplatzhalter 2"/>
          <p:cNvSpPr>
            <a:spLocks noGrp="1"/>
          </p:cNvSpPr>
          <p:nvPr>
            <p:ph type="chart" sz="half" idx="1"/>
          </p:nvPr>
        </p:nvSpPr>
        <p:spPr>
          <a:xfrm>
            <a:off x="685800" y="1981200"/>
            <a:ext cx="3810000" cy="4114800"/>
          </a:xfrm>
        </p:spPr>
        <p:txBody>
          <a:bodyPr/>
          <a:lstStyle/>
          <a:p>
            <a:pPr lvl="0"/>
            <a:endParaRPr lang="de-AT" noProof="0"/>
          </a:p>
        </p:txBody>
      </p:sp>
      <p:sp>
        <p:nvSpPr>
          <p:cNvPr id="4" name="Textplatzhalter 3"/>
          <p:cNvSpPr>
            <a:spLocks noGrp="1"/>
          </p:cNvSpPr>
          <p:nvPr>
            <p:ph type="body"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eaLnBrk="0" hangingPunct="0">
              <a:defRPr/>
            </a:pPr>
            <a:endParaRPr lang="de-DE" sz="2400">
              <a:solidFill>
                <a:srgbClr val="80808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eaLnBrk="0" hangingPunct="0">
              <a:defRPr/>
            </a:pPr>
            <a:fld id="{B101011C-708D-F048-A6F9-C7540FCF6A91}" type="slidenum">
              <a:rPr lang="de-DE" sz="2400">
                <a:solidFill>
                  <a:srgbClr val="808080"/>
                </a:solidFill>
              </a:rPr>
              <a:pPr eaLnBrk="0" hangingPunct="0">
                <a:defRPr/>
              </a:pPr>
              <a:t>‹Nr.›</a:t>
            </a:fld>
            <a:endParaRPr lang="de-DE" sz="2400">
              <a:solidFill>
                <a:srgbClr val="808080"/>
              </a:solidFill>
            </a:endParaRPr>
          </a:p>
        </p:txBody>
      </p:sp>
    </p:spTree>
    <p:extLst>
      <p:ext uri="{BB962C8B-B14F-4D97-AF65-F5344CB8AC3E}">
        <p14:creationId xmlns:p14="http://schemas.microsoft.com/office/powerpoint/2010/main" val="807678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30200" y="476250"/>
            <a:ext cx="8489950" cy="850900"/>
          </a:xfrm>
        </p:spPr>
        <p:txBody>
          <a:bodyPr/>
          <a:lstStyle/>
          <a:p>
            <a:r>
              <a:rPr lang="en-US"/>
              <a:t>Click to edit Master title style</a:t>
            </a:r>
          </a:p>
        </p:txBody>
      </p:sp>
      <p:sp>
        <p:nvSpPr>
          <p:cNvPr id="3" name="Content Placeholder 2"/>
          <p:cNvSpPr>
            <a:spLocks noGrp="1"/>
          </p:cNvSpPr>
          <p:nvPr>
            <p:ph sz="half" idx="1"/>
          </p:nvPr>
        </p:nvSpPr>
        <p:spPr>
          <a:xfrm>
            <a:off x="330200" y="1700213"/>
            <a:ext cx="8489950"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0200" y="4297363"/>
            <a:ext cx="8489950"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5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AT"/>
              <a:t>Mastertitelformat bearbeiten</a:t>
            </a:r>
            <a:endParaRPr lang="en-GB"/>
          </a:p>
        </p:txBody>
      </p:sp>
      <p:sp>
        <p:nvSpPr>
          <p:cNvPr id="3" name="Textplatzhalter 2"/>
          <p:cNvSpPr>
            <a:spLocks noGrp="1"/>
          </p:cNvSpPr>
          <p:nvPr>
            <p:ph type="body" sz="half" idx="1"/>
          </p:nvPr>
        </p:nvSpPr>
        <p:spPr>
          <a:xfrm>
            <a:off x="685800" y="1981200"/>
            <a:ext cx="3810000" cy="4114800"/>
          </a:xfrm>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GB"/>
          </a:p>
        </p:txBody>
      </p:sp>
      <p:sp>
        <p:nvSpPr>
          <p:cNvPr id="4" name="ClipArt-Platzhalter 3"/>
          <p:cNvSpPr>
            <a:spLocks noGrp="1"/>
          </p:cNvSpPr>
          <p:nvPr>
            <p:ph type="clipArt" sz="half" idx="2"/>
          </p:nvPr>
        </p:nvSpPr>
        <p:spPr>
          <a:xfrm>
            <a:off x="4648200" y="1981200"/>
            <a:ext cx="3810000" cy="4114800"/>
          </a:xfrm>
        </p:spPr>
        <p:txBody>
          <a:bodyPr/>
          <a:lstStyle/>
          <a:p>
            <a:pPr lvl="0"/>
            <a:endParaRPr lang="en-GB" noProof="0"/>
          </a:p>
        </p:txBody>
      </p:sp>
      <p:sp>
        <p:nvSpPr>
          <p:cNvPr id="5" name="Datumsplatzhalter 4"/>
          <p:cNvSpPr>
            <a:spLocks noGrp="1"/>
          </p:cNvSpPr>
          <p:nvPr>
            <p:ph type="dt" sz="half" idx="10"/>
          </p:nvPr>
        </p:nvSpPr>
        <p:spPr>
          <a:xfrm>
            <a:off x="685800" y="6248400"/>
            <a:ext cx="1905000" cy="457200"/>
          </a:xfrm>
          <a:prstGeom prst="rect">
            <a:avLst/>
          </a:prstGeom>
        </p:spPr>
        <p:txBody>
          <a:bodyPr/>
          <a:lstStyle>
            <a:lvl1pPr>
              <a:defRPr/>
            </a:lvl1pPr>
          </a:lstStyle>
          <a:p>
            <a:pPr eaLnBrk="0" hangingPunct="0">
              <a:defRPr/>
            </a:pPr>
            <a:endParaRPr lang="de-DE" sz="2400">
              <a:solidFill>
                <a:srgbClr val="808080"/>
              </a:solidFill>
            </a:endParaRPr>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pPr>
              <a:defRPr/>
            </a:pPr>
            <a:endParaRPr lang="de-DE"/>
          </a:p>
        </p:txBody>
      </p:sp>
      <p:sp>
        <p:nvSpPr>
          <p:cNvPr id="7" name="Foliennummernplatzhalter 6"/>
          <p:cNvSpPr>
            <a:spLocks noGrp="1"/>
          </p:cNvSpPr>
          <p:nvPr>
            <p:ph type="sldNum" sz="quarter" idx="12"/>
          </p:nvPr>
        </p:nvSpPr>
        <p:spPr>
          <a:xfrm>
            <a:off x="6553200" y="6248400"/>
            <a:ext cx="1905000" cy="457200"/>
          </a:xfrm>
          <a:prstGeom prst="rect">
            <a:avLst/>
          </a:prstGeom>
        </p:spPr>
        <p:txBody>
          <a:bodyPr/>
          <a:lstStyle>
            <a:lvl1pPr>
              <a:defRPr/>
            </a:lvl1pPr>
          </a:lstStyle>
          <a:p>
            <a:pPr eaLnBrk="0" hangingPunct="0">
              <a:defRPr/>
            </a:pPr>
            <a:fld id="{3657B1E8-5380-A749-A305-4550DC7CA6DE}" type="slidenum">
              <a:rPr lang="de-DE" sz="2400">
                <a:solidFill>
                  <a:srgbClr val="808080"/>
                </a:solidFill>
              </a:rPr>
              <a:pPr eaLnBrk="0" hangingPunct="0">
                <a:defRPr/>
              </a:pPr>
              <a:t>‹Nr.›</a:t>
            </a:fld>
            <a:endParaRPr lang="de-DE" sz="2400">
              <a:solidFill>
                <a:srgbClr val="808080"/>
              </a:solidFill>
            </a:endParaRPr>
          </a:p>
        </p:txBody>
      </p:sp>
    </p:spTree>
    <p:extLst>
      <p:ext uri="{BB962C8B-B14F-4D97-AF65-F5344CB8AC3E}">
        <p14:creationId xmlns:p14="http://schemas.microsoft.com/office/powerpoint/2010/main" val="66592938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34" descr="&#10;HG_CDK.jpg                                                     0031076Dzorro                          B760DF3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543175"/>
            <a:ext cx="9144000" cy="431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28"/>
          <p:cNvSpPr>
            <a:spLocks noChangeShapeType="1"/>
          </p:cNvSpPr>
          <p:nvPr/>
        </p:nvSpPr>
        <p:spPr bwMode="auto">
          <a:xfrm>
            <a:off x="2362200" y="1295400"/>
            <a:ext cx="4419600"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GB" sz="2400">
              <a:solidFill>
                <a:srgbClr val="808080"/>
              </a:solidFill>
            </a:endParaRPr>
          </a:p>
        </p:txBody>
      </p:sp>
      <p:pic>
        <p:nvPicPr>
          <p:cNvPr id="5" name="Picture 31" descr="CDK_UK_RGB.jpg                                                 002A1717zorro                          B760DF3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457200"/>
            <a:ext cx="593090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4"/>
          <p:cNvSpPr>
            <a:spLocks noGrp="1" noChangeArrowheads="1"/>
          </p:cNvSpPr>
          <p:nvPr>
            <p:ph type="ctrTitle"/>
          </p:nvPr>
        </p:nvSpPr>
        <p:spPr>
          <a:xfrm>
            <a:off x="304800" y="5257800"/>
            <a:ext cx="8534400" cy="685800"/>
          </a:xfrm>
        </p:spPr>
        <p:txBody>
          <a:bodyPr/>
          <a:lstStyle>
            <a:lvl1pPr algn="ctr">
              <a:defRPr>
                <a:solidFill>
                  <a:schemeClr val="bg1"/>
                </a:solidFill>
              </a:defRPr>
            </a:lvl1pPr>
          </a:lstStyle>
          <a:p>
            <a:r>
              <a:rPr lang="de-DE"/>
              <a:t>Mastertitelformat bearbeiten</a:t>
            </a:r>
          </a:p>
        </p:txBody>
      </p:sp>
    </p:spTree>
    <p:extLst>
      <p:ext uri="{BB962C8B-B14F-4D97-AF65-F5344CB8AC3E}">
        <p14:creationId xmlns:p14="http://schemas.microsoft.com/office/powerpoint/2010/main" val="3460451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388574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312458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157041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85800" y="1981200"/>
            <a:ext cx="3810000" cy="145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981200"/>
            <a:ext cx="3810000" cy="145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961430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4133721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049889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058940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42829236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49257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4266774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066800"/>
            <a:ext cx="1943100" cy="23701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1066800"/>
            <a:ext cx="5676900" cy="23701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1231004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lvl5pPr>
              <a:defRPr>
                <a:latin typeface="Calibri"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2450299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40339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6705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323850" y="1341438"/>
            <a:ext cx="4135438" cy="4895850"/>
          </a:xfrm>
        </p:spPr>
        <p:txBody>
          <a:bodyPr/>
          <a:lstStyle>
            <a:lvl1pPr>
              <a:defRPr sz="2800"/>
            </a:lvl1pPr>
            <a:lvl2pPr>
              <a:defRPr sz="2400"/>
            </a:lvl2pPr>
            <a:lvl3pPr>
              <a:defRPr sz="2000"/>
            </a:lvl3pPr>
            <a:lvl4pPr>
              <a:defRPr sz="1800"/>
            </a:lvl4pPr>
            <a:lvl5pPr>
              <a:defRPr sz="1800">
                <a:latin typeface="Calibri" pitchFamily="34" charset="0"/>
              </a:defRPr>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4611688" y="1341438"/>
            <a:ext cx="4137025" cy="4895850"/>
          </a:xfrm>
        </p:spPr>
        <p:txBody>
          <a:bodyPr/>
          <a:lstStyle>
            <a:lvl1pPr>
              <a:defRPr sz="2800"/>
            </a:lvl1pPr>
            <a:lvl2pPr>
              <a:defRPr sz="2400"/>
            </a:lvl2pPr>
            <a:lvl3pPr>
              <a:defRPr sz="2000"/>
            </a:lvl3pPr>
            <a:lvl4pPr>
              <a:defRPr sz="1800"/>
            </a:lvl4pPr>
            <a:lvl5pPr>
              <a:defRPr sz="1800">
                <a:latin typeface="Calibri" pitchFamily="34" charset="0"/>
              </a:defRPr>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540211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atin typeface="Calibri" pitchFamily="34" charset="0"/>
              </a:defRPr>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atin typeface="Calibri" pitchFamily="34" charset="0"/>
              </a:defRPr>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28394320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42358175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1584620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atin typeface="Calibri" pitchFamily="34" charset="0"/>
              </a:defRPr>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38724777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31357099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lvl5pPr>
              <a:defRPr>
                <a:latin typeface="Calibri"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13081606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3688" y="115888"/>
            <a:ext cx="2105025" cy="6121400"/>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323850" y="115888"/>
            <a:ext cx="6167438" cy="6121400"/>
          </a:xfrm>
        </p:spPr>
        <p:txBody>
          <a:bodyPr vert="eaVert"/>
          <a:lstStyle>
            <a:lvl5pPr>
              <a:defRPr>
                <a:latin typeface="Calibri"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36921109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323850" y="115888"/>
            <a:ext cx="8424863" cy="1143000"/>
          </a:xfrm>
        </p:spPr>
        <p:txBody>
          <a:bodyPr/>
          <a:lstStyle/>
          <a:p>
            <a:r>
              <a:rPr lang="de-DE"/>
              <a:t>Titelmasterformat durch Klicken bearbeiten</a:t>
            </a:r>
            <a:endParaRPr lang="en-US"/>
          </a:p>
        </p:txBody>
      </p:sp>
      <p:sp>
        <p:nvSpPr>
          <p:cNvPr id="3" name="SmartArt-Platzhalter 2"/>
          <p:cNvSpPr>
            <a:spLocks noGrp="1"/>
          </p:cNvSpPr>
          <p:nvPr>
            <p:ph type="dgm" idx="1"/>
          </p:nvPr>
        </p:nvSpPr>
        <p:spPr>
          <a:xfrm>
            <a:off x="323850" y="1341438"/>
            <a:ext cx="8424863" cy="4895850"/>
          </a:xfrm>
        </p:spPr>
        <p:txBody>
          <a:bodyPr/>
          <a:lstStyle/>
          <a:p>
            <a:pPr lvl="0"/>
            <a:r>
              <a:rPr lang="de-DE" noProof="0"/>
              <a:t>Klicken Sie auf das Symbol, um die SmartArt-Grafik hinzuzufügen</a:t>
            </a:r>
            <a:endParaRPr lang="en-US" noProof="0"/>
          </a:p>
        </p:txBody>
      </p:sp>
      <p:sp>
        <p:nvSpPr>
          <p:cNvPr id="4"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366093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le 1"/>
          <p:cNvSpPr>
            <a:spLocks noGrp="1"/>
          </p:cNvSpPr>
          <p:nvPr>
            <p:ph type="title"/>
          </p:nvPr>
        </p:nvSpPr>
        <p:spPr>
          <a:xfrm>
            <a:off x="1042988" y="115888"/>
            <a:ext cx="6842125" cy="1143000"/>
          </a:xfrm>
        </p:spPr>
        <p:txBody>
          <a:bodyPr/>
          <a:lstStyle/>
          <a:p>
            <a:r>
              <a:rPr lang="de-DE"/>
              <a:t>Titelmasterformat durch Klicken bearbeiten</a:t>
            </a:r>
          </a:p>
        </p:txBody>
      </p:sp>
      <p:sp>
        <p:nvSpPr>
          <p:cNvPr id="3" name="Table Placeholder 2"/>
          <p:cNvSpPr>
            <a:spLocks noGrp="1"/>
          </p:cNvSpPr>
          <p:nvPr>
            <p:ph type="tbl" idx="1"/>
          </p:nvPr>
        </p:nvSpPr>
        <p:spPr>
          <a:xfrm>
            <a:off x="323850" y="1341438"/>
            <a:ext cx="8424863" cy="4895850"/>
          </a:xfrm>
        </p:spPr>
        <p:txBody>
          <a:bodyPr/>
          <a:lstStyle/>
          <a:p>
            <a:pPr lvl="0"/>
            <a:r>
              <a:rPr lang="de-DE" noProof="0"/>
              <a:t>Tabelle durch Klicken auf Symbol hinzufügen</a:t>
            </a:r>
          </a:p>
        </p:txBody>
      </p:sp>
      <p:sp>
        <p:nvSpPr>
          <p:cNvPr id="4" name="Rectangle 7"/>
          <p:cNvSpPr>
            <a:spLocks noGrp="1" noChangeArrowheads="1"/>
          </p:cNvSpPr>
          <p:nvPr>
            <p:ph type="sldNum" sz="quarter" idx="10"/>
          </p:nvPr>
        </p:nvSpPr>
        <p:spPr>
          <a:ln/>
        </p:spPr>
        <p:txBody>
          <a:bodyPr/>
          <a:lstStyle>
            <a:lvl1pPr>
              <a:defRPr/>
            </a:lvl1pPr>
          </a:lstStyle>
          <a:p>
            <a:fld id="{C7604DD0-F0CB-4099-A1AD-E619087ADCEB}" type="slidenum">
              <a:rPr lang="de-AT" smtClean="0">
                <a:solidFill>
                  <a:srgbClr val="FFFFFF"/>
                </a:solidFill>
              </a:rPr>
              <a:pPr/>
              <a:t>‹Nr.›</a:t>
            </a:fld>
            <a:endParaRPr lang="de-AT">
              <a:solidFill>
                <a:srgbClr val="FFFFFF"/>
              </a:solidFill>
            </a:endParaRPr>
          </a:p>
        </p:txBody>
      </p:sp>
    </p:spTree>
    <p:extLst>
      <p:ext uri="{BB962C8B-B14F-4D97-AF65-F5344CB8AC3E}">
        <p14:creationId xmlns:p14="http://schemas.microsoft.com/office/powerpoint/2010/main" val="361539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4.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10.jpeg"/><Relationship Id="rId2" Type="http://schemas.openxmlformats.org/officeDocument/2006/relationships/slideLayout" Target="../slideLayouts/slideLayout89.xml"/><Relationship Id="rId16" Type="http://schemas.openxmlformats.org/officeDocument/2006/relationships/image" Target="../media/image9.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8.jpe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46088" y="1700213"/>
            <a:ext cx="8229600" cy="442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4"/>
          <p:cNvSpPr>
            <a:spLocks noGrp="1" noChangeArrowheads="1"/>
          </p:cNvSpPr>
          <p:nvPr>
            <p:ph type="title"/>
          </p:nvPr>
        </p:nvSpPr>
        <p:spPr bwMode="auto">
          <a:xfrm>
            <a:off x="457200" y="260350"/>
            <a:ext cx="8218488"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styleSecond level</a:t>
            </a:r>
          </a:p>
        </p:txBody>
      </p:sp>
    </p:spTree>
  </p:cSld>
  <p:clrMap bg1="lt1" tx1="dk1" bg2="lt2" tx2="dk2" accent1="accent1" accent2="accent2" accent3="accent3" accent4="accent4" accent5="accent5" accent6="accent6" hlink="hlink" folHlink="folHlink"/>
  <p:sldLayoutIdLst>
    <p:sldLayoutId id="2147485159" r:id="rId1"/>
    <p:sldLayoutId id="2147485160" r:id="rId2"/>
    <p:sldLayoutId id="2147485161"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 id="2147485119" r:id="rId12"/>
    <p:sldLayoutId id="2147485120" r:id="rId13"/>
    <p:sldLayoutId id="2147485162" r:id="rId14"/>
    <p:sldLayoutId id="2147485122" r:id="rId15"/>
    <p:sldLayoutId id="2147485212" r:id="rId16"/>
    <p:sldLayoutId id="2147485213" r:id="rId17"/>
    <p:sldLayoutId id="2147485214" r:id="rId18"/>
    <p:sldLayoutId id="2147485258" r:id="rId19"/>
    <p:sldLayoutId id="2147485260" r:id="rId20"/>
    <p:sldLayoutId id="2147485261" r:id="rId21"/>
    <p:sldLayoutId id="2147485262" r:id="rId22"/>
    <p:sldLayoutId id="2147485263" r:id="rId23"/>
    <p:sldLayoutId id="2147485264" r:id="rId24"/>
    <p:sldLayoutId id="2147485265" r:id="rId25"/>
    <p:sldLayoutId id="2147485266" r:id="rId26"/>
    <p:sldLayoutId id="2147485267" r:id="rId27"/>
    <p:sldLayoutId id="2147485268" r:id="rId28"/>
    <p:sldLayoutId id="2147485269" r:id="rId29"/>
    <p:sldLayoutId id="2147485270" r:id="rId30"/>
  </p:sldLayoutIdLst>
  <p:transition/>
  <p:txStyles>
    <p:titleStyle>
      <a:lvl1pPr algn="l"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ＭＳ Ｐゴシック" charset="0"/>
        </a:defRPr>
      </a:lvl1pPr>
      <a:lvl2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2pPr>
      <a:lvl3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3pPr>
      <a:lvl4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4pPr>
      <a:lvl5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5pPr>
      <a:lvl6pPr marL="457200" algn="l" rtl="0" fontAlgn="base">
        <a:lnSpc>
          <a:spcPct val="90000"/>
        </a:lnSpc>
        <a:spcBef>
          <a:spcPct val="0"/>
        </a:spcBef>
        <a:spcAft>
          <a:spcPct val="0"/>
        </a:spcAft>
        <a:defRPr sz="2400" b="1">
          <a:solidFill>
            <a:schemeClr val="bg1"/>
          </a:solidFill>
          <a:latin typeface="Cambria" pitchFamily="18" charset="0"/>
        </a:defRPr>
      </a:lvl6pPr>
      <a:lvl7pPr marL="914400" algn="l" rtl="0" fontAlgn="base">
        <a:lnSpc>
          <a:spcPct val="90000"/>
        </a:lnSpc>
        <a:spcBef>
          <a:spcPct val="0"/>
        </a:spcBef>
        <a:spcAft>
          <a:spcPct val="0"/>
        </a:spcAft>
        <a:defRPr sz="2400" b="1">
          <a:solidFill>
            <a:schemeClr val="bg1"/>
          </a:solidFill>
          <a:latin typeface="Cambria" pitchFamily="18" charset="0"/>
        </a:defRPr>
      </a:lvl7pPr>
      <a:lvl8pPr marL="1371600" algn="l" rtl="0" fontAlgn="base">
        <a:lnSpc>
          <a:spcPct val="90000"/>
        </a:lnSpc>
        <a:spcBef>
          <a:spcPct val="0"/>
        </a:spcBef>
        <a:spcAft>
          <a:spcPct val="0"/>
        </a:spcAft>
        <a:defRPr sz="2400" b="1">
          <a:solidFill>
            <a:schemeClr val="bg1"/>
          </a:solidFill>
          <a:latin typeface="Cambria" pitchFamily="18" charset="0"/>
        </a:defRPr>
      </a:lvl8pPr>
      <a:lvl9pPr marL="1828800" algn="l" rtl="0" fontAlgn="base">
        <a:lnSpc>
          <a:spcPct val="90000"/>
        </a:lnSpc>
        <a:spcBef>
          <a:spcPct val="0"/>
        </a:spcBef>
        <a:spcAft>
          <a:spcPct val="0"/>
        </a:spcAft>
        <a:defRPr sz="2400" b="1">
          <a:solidFill>
            <a:schemeClr val="bg1"/>
          </a:solidFill>
          <a:latin typeface="Cambria" pitchFamily="18" charset="0"/>
        </a:defRPr>
      </a:lvl9pPr>
    </p:titleStyle>
    <p:bodyStyle>
      <a:lvl1pPr marL="342900" indent="-342900" algn="l" rtl="0" eaLnBrk="0" fontAlgn="base" hangingPunct="0">
        <a:spcBef>
          <a:spcPct val="0"/>
        </a:spcBef>
        <a:spcAft>
          <a:spcPts val="1800"/>
        </a:spcAft>
        <a:buClr>
          <a:schemeClr val="tx1"/>
        </a:buClr>
        <a:buSzPct val="75000"/>
        <a:buFont typeface="Wingdings" charset="0"/>
        <a:buChar char="l"/>
        <a:defRPr sz="2400">
          <a:solidFill>
            <a:srgbClr val="003366"/>
          </a:solidFill>
          <a:latin typeface="+mn-lt"/>
          <a:ea typeface="ＭＳ Ｐゴシック" charset="0"/>
          <a:cs typeface="ＭＳ Ｐゴシック" charset="0"/>
        </a:defRPr>
      </a:lvl1pPr>
      <a:lvl2pPr marL="742950" indent="-285750" algn="l" rtl="0" eaLnBrk="0" fontAlgn="base" hangingPunct="0">
        <a:spcBef>
          <a:spcPct val="0"/>
        </a:spcBef>
        <a:spcAft>
          <a:spcPts val="1800"/>
        </a:spcAft>
        <a:buClr>
          <a:schemeClr val="tx1"/>
        </a:buClr>
        <a:buSzPct val="75000"/>
        <a:buFont typeface="Wingdings" charset="0"/>
        <a:buChar char="§"/>
        <a:defRPr sz="2000">
          <a:solidFill>
            <a:srgbClr val="003366"/>
          </a:solidFill>
          <a:latin typeface="+mn-lt"/>
          <a:ea typeface="ＭＳ Ｐゴシック" charset="0"/>
        </a:defRPr>
      </a:lvl2pPr>
      <a:lvl3pPr marL="1143000" indent="-228600" algn="l" rtl="0" eaLnBrk="0" fontAlgn="base" hangingPunct="0">
        <a:spcBef>
          <a:spcPct val="0"/>
        </a:spcBef>
        <a:spcAft>
          <a:spcPts val="1800"/>
        </a:spcAft>
        <a:buClr>
          <a:schemeClr val="tx1"/>
        </a:buClr>
        <a:buSzPct val="75000"/>
        <a:buChar char="•"/>
        <a:defRPr sz="1600">
          <a:solidFill>
            <a:srgbClr val="003366"/>
          </a:solidFill>
          <a:latin typeface="+mn-lt"/>
          <a:ea typeface="ＭＳ Ｐゴシック" charset="0"/>
        </a:defRPr>
      </a:lvl3pPr>
      <a:lvl4pPr marL="1600200" indent="-228600" algn="l" rtl="0" eaLnBrk="0" fontAlgn="base" hangingPunct="0">
        <a:spcBef>
          <a:spcPct val="0"/>
        </a:spcBef>
        <a:spcAft>
          <a:spcPts val="1800"/>
        </a:spcAft>
        <a:buClr>
          <a:schemeClr val="tx1"/>
        </a:buClr>
        <a:buSzPct val="80000"/>
        <a:buChar char="–"/>
        <a:defRPr sz="1400">
          <a:solidFill>
            <a:srgbClr val="003366"/>
          </a:solidFill>
          <a:latin typeface="+mn-lt"/>
          <a:ea typeface="ＭＳ Ｐゴシック" charset="0"/>
        </a:defRPr>
      </a:lvl4pPr>
      <a:lvl5pPr marL="2057400" indent="-228600" algn="l" rtl="0" eaLnBrk="0" fontAlgn="base" hangingPunct="0">
        <a:spcBef>
          <a:spcPct val="0"/>
        </a:spcBef>
        <a:spcAft>
          <a:spcPts val="1800"/>
        </a:spcAft>
        <a:buClr>
          <a:schemeClr val="tx1"/>
        </a:buClr>
        <a:buSzPct val="65000"/>
        <a:buFont typeface="Wingdings" charset="0"/>
        <a:buChar char="l"/>
        <a:defRPr sz="1200">
          <a:solidFill>
            <a:schemeClr val="tx1"/>
          </a:solidFill>
          <a:latin typeface="+mn-lt"/>
          <a:ea typeface="ＭＳ Ｐゴシック" charset="0"/>
        </a:defRPr>
      </a:lvl5pPr>
      <a:lvl6pPr marL="25146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6pPr>
      <a:lvl7pPr marL="29718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7pPr>
      <a:lvl8pPr marL="34290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8pPr>
      <a:lvl9pPr marL="38862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bwMode="auto">
          <a:xfrm>
            <a:off x="446088" y="1700213"/>
            <a:ext cx="8229600" cy="442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1" name="Rectangle 4"/>
          <p:cNvSpPr>
            <a:spLocks noGrp="1" noChangeArrowheads="1"/>
          </p:cNvSpPr>
          <p:nvPr>
            <p:ph type="title"/>
          </p:nvPr>
        </p:nvSpPr>
        <p:spPr bwMode="auto">
          <a:xfrm>
            <a:off x="457200" y="260350"/>
            <a:ext cx="8218488"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styleSecond level</a:t>
            </a:r>
          </a:p>
        </p:txBody>
      </p:sp>
    </p:spTree>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 id="2147485156" r:id="rId13"/>
    <p:sldLayoutId id="2147485194" r:id="rId14"/>
    <p:sldLayoutId id="2147485157" r:id="rId15"/>
    <p:sldLayoutId id="2147485158" r:id="rId16"/>
    <p:sldLayoutId id="2147485271" r:id="rId17"/>
  </p:sldLayoutIdLst>
  <p:transition/>
  <p:txStyles>
    <p:titleStyle>
      <a:lvl1pPr algn="l"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ＭＳ Ｐゴシック" charset="0"/>
        </a:defRPr>
      </a:lvl1pPr>
      <a:lvl2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2pPr>
      <a:lvl3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3pPr>
      <a:lvl4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4pPr>
      <a:lvl5pPr algn="l" rtl="0" eaLnBrk="0" fontAlgn="base" hangingPunct="0">
        <a:lnSpc>
          <a:spcPct val="90000"/>
        </a:lnSpc>
        <a:spcBef>
          <a:spcPct val="0"/>
        </a:spcBef>
        <a:spcAft>
          <a:spcPct val="0"/>
        </a:spcAft>
        <a:defRPr sz="2800" b="1">
          <a:solidFill>
            <a:schemeClr val="bg1"/>
          </a:solidFill>
          <a:latin typeface="Calibri" charset="0"/>
          <a:ea typeface="ＭＳ Ｐゴシック" charset="0"/>
          <a:cs typeface="ＭＳ Ｐゴシック" charset="0"/>
        </a:defRPr>
      </a:lvl5pPr>
      <a:lvl6pPr marL="457200" algn="l" rtl="0" fontAlgn="base">
        <a:lnSpc>
          <a:spcPct val="90000"/>
        </a:lnSpc>
        <a:spcBef>
          <a:spcPct val="0"/>
        </a:spcBef>
        <a:spcAft>
          <a:spcPct val="0"/>
        </a:spcAft>
        <a:defRPr sz="2400" b="1">
          <a:solidFill>
            <a:schemeClr val="bg1"/>
          </a:solidFill>
          <a:latin typeface="Cambria" pitchFamily="18" charset="0"/>
        </a:defRPr>
      </a:lvl6pPr>
      <a:lvl7pPr marL="914400" algn="l" rtl="0" fontAlgn="base">
        <a:lnSpc>
          <a:spcPct val="90000"/>
        </a:lnSpc>
        <a:spcBef>
          <a:spcPct val="0"/>
        </a:spcBef>
        <a:spcAft>
          <a:spcPct val="0"/>
        </a:spcAft>
        <a:defRPr sz="2400" b="1">
          <a:solidFill>
            <a:schemeClr val="bg1"/>
          </a:solidFill>
          <a:latin typeface="Cambria" pitchFamily="18" charset="0"/>
        </a:defRPr>
      </a:lvl7pPr>
      <a:lvl8pPr marL="1371600" algn="l" rtl="0" fontAlgn="base">
        <a:lnSpc>
          <a:spcPct val="90000"/>
        </a:lnSpc>
        <a:spcBef>
          <a:spcPct val="0"/>
        </a:spcBef>
        <a:spcAft>
          <a:spcPct val="0"/>
        </a:spcAft>
        <a:defRPr sz="2400" b="1">
          <a:solidFill>
            <a:schemeClr val="bg1"/>
          </a:solidFill>
          <a:latin typeface="Cambria" pitchFamily="18" charset="0"/>
        </a:defRPr>
      </a:lvl8pPr>
      <a:lvl9pPr marL="1828800" algn="l" rtl="0" fontAlgn="base">
        <a:lnSpc>
          <a:spcPct val="90000"/>
        </a:lnSpc>
        <a:spcBef>
          <a:spcPct val="0"/>
        </a:spcBef>
        <a:spcAft>
          <a:spcPct val="0"/>
        </a:spcAft>
        <a:defRPr sz="2400" b="1">
          <a:solidFill>
            <a:schemeClr val="bg1"/>
          </a:solidFill>
          <a:latin typeface="Cambria" pitchFamily="18" charset="0"/>
        </a:defRPr>
      </a:lvl9pPr>
    </p:titleStyle>
    <p:bodyStyle>
      <a:lvl1pPr marL="342900" indent="-342900" algn="l" rtl="0" eaLnBrk="0" fontAlgn="base" hangingPunct="0">
        <a:spcBef>
          <a:spcPct val="0"/>
        </a:spcBef>
        <a:spcAft>
          <a:spcPts val="1800"/>
        </a:spcAft>
        <a:buClr>
          <a:schemeClr val="tx1"/>
        </a:buClr>
        <a:buSzPct val="75000"/>
        <a:buFont typeface="Wingdings" charset="0"/>
        <a:buChar char="l"/>
        <a:defRPr sz="2400">
          <a:solidFill>
            <a:srgbClr val="003366"/>
          </a:solidFill>
          <a:latin typeface="+mn-lt"/>
          <a:ea typeface="ＭＳ Ｐゴシック" charset="0"/>
          <a:cs typeface="ＭＳ Ｐゴシック" charset="0"/>
        </a:defRPr>
      </a:lvl1pPr>
      <a:lvl2pPr marL="742950" indent="-285750" algn="l" rtl="0" eaLnBrk="0" fontAlgn="base" hangingPunct="0">
        <a:spcBef>
          <a:spcPct val="0"/>
        </a:spcBef>
        <a:spcAft>
          <a:spcPts val="1800"/>
        </a:spcAft>
        <a:buClr>
          <a:schemeClr val="tx1"/>
        </a:buClr>
        <a:buSzPct val="75000"/>
        <a:buFont typeface="Wingdings" charset="0"/>
        <a:buChar char="§"/>
        <a:defRPr sz="2000">
          <a:solidFill>
            <a:srgbClr val="003366"/>
          </a:solidFill>
          <a:latin typeface="+mn-lt"/>
          <a:ea typeface="ＭＳ Ｐゴシック" charset="0"/>
        </a:defRPr>
      </a:lvl2pPr>
      <a:lvl3pPr marL="1143000" indent="-228600" algn="l" rtl="0" eaLnBrk="0" fontAlgn="base" hangingPunct="0">
        <a:spcBef>
          <a:spcPct val="0"/>
        </a:spcBef>
        <a:spcAft>
          <a:spcPts val="1800"/>
        </a:spcAft>
        <a:buClr>
          <a:schemeClr val="tx1"/>
        </a:buClr>
        <a:buSzPct val="75000"/>
        <a:buChar char="•"/>
        <a:defRPr sz="1600">
          <a:solidFill>
            <a:srgbClr val="003366"/>
          </a:solidFill>
          <a:latin typeface="+mn-lt"/>
          <a:ea typeface="ＭＳ Ｐゴシック" charset="0"/>
        </a:defRPr>
      </a:lvl3pPr>
      <a:lvl4pPr marL="1600200" indent="-228600" algn="l" rtl="0" eaLnBrk="0" fontAlgn="base" hangingPunct="0">
        <a:spcBef>
          <a:spcPct val="0"/>
        </a:spcBef>
        <a:spcAft>
          <a:spcPts val="1800"/>
        </a:spcAft>
        <a:buClr>
          <a:schemeClr val="tx1"/>
        </a:buClr>
        <a:buSzPct val="80000"/>
        <a:buChar char="–"/>
        <a:defRPr sz="1400">
          <a:solidFill>
            <a:srgbClr val="003366"/>
          </a:solidFill>
          <a:latin typeface="+mn-lt"/>
          <a:ea typeface="ＭＳ Ｐゴシック" charset="0"/>
        </a:defRPr>
      </a:lvl4pPr>
      <a:lvl5pPr marL="2057400" indent="-228600" algn="l" rtl="0" eaLnBrk="0" fontAlgn="base" hangingPunct="0">
        <a:spcBef>
          <a:spcPct val="0"/>
        </a:spcBef>
        <a:spcAft>
          <a:spcPts val="1800"/>
        </a:spcAft>
        <a:buClr>
          <a:schemeClr val="tx1"/>
        </a:buClr>
        <a:buSzPct val="65000"/>
        <a:buFont typeface="Wingdings" charset="0"/>
        <a:buChar char="l"/>
        <a:defRPr sz="1200">
          <a:solidFill>
            <a:schemeClr val="tx1"/>
          </a:solidFill>
          <a:latin typeface="+mn-lt"/>
          <a:ea typeface="ＭＳ Ｐゴシック" charset="0"/>
        </a:defRPr>
      </a:lvl5pPr>
      <a:lvl6pPr marL="25146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6pPr>
      <a:lvl7pPr marL="29718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7pPr>
      <a:lvl8pPr marL="34290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8pPr>
      <a:lvl9pPr marL="3886200" indent="-228600" algn="l" rtl="0" fontAlgn="base">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ea typeface="+mn-ea"/>
                <a:cs typeface="+mn-cs"/>
              </a:defRPr>
            </a:lvl1pPr>
          </a:lstStyle>
          <a:p>
            <a:pPr eaLnBrk="0" hangingPunct="0">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alibri" pitchFamily="34" charset="0"/>
                <a:ea typeface="+mn-ea"/>
                <a:cs typeface="+mn-cs"/>
              </a:defRPr>
            </a:lvl1pPr>
          </a:lstStyle>
          <a:p>
            <a:pPr eaLnBrk="0" hangingPunct="0">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Calibri" charset="0"/>
              </a:defRPr>
            </a:lvl1pPr>
          </a:lstStyle>
          <a:p>
            <a:pPr eaLnBrk="0" hangingPunct="0">
              <a:defRPr/>
            </a:pPr>
            <a:fld id="{D22B6EB9-D06F-4F40-9B6F-5F546FF27028}" type="slidenum">
              <a:rPr lang="de-DE"/>
              <a:pPr eaLnBrk="0" hangingPunct="0">
                <a:defRPr/>
              </a:pPr>
              <a:t>‹Nr.›</a:t>
            </a:fld>
            <a:endParaRPr lang="de-DE"/>
          </a:p>
        </p:txBody>
      </p:sp>
    </p:spTree>
    <p:extLst>
      <p:ext uri="{BB962C8B-B14F-4D97-AF65-F5344CB8AC3E}">
        <p14:creationId xmlns:p14="http://schemas.microsoft.com/office/powerpoint/2010/main" val="44553366"/>
      </p:ext>
    </p:extLst>
  </p:cSld>
  <p:clrMap bg1="lt1" tx1="dk1" bg2="lt2" tx2="dk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 id="2147485205" r:id="rId10"/>
    <p:sldLayoutId id="2147485206" r:id="rId11"/>
    <p:sldLayoutId id="2147485207" r:id="rId12"/>
    <p:sldLayoutId id="2147485208" r:id="rId13"/>
    <p:sldLayoutId id="2147485209" r:id="rId14"/>
    <p:sldLayoutId id="2147485210" r:id="rId15"/>
  </p:sldLayoutIdLst>
  <p:hf sldNum="0" hdr="0" ftr="0" dt="0"/>
  <p:txStyles>
    <p:titleStyle>
      <a:lvl1pPr algn="ctr" rtl="0" eaLnBrk="0" fontAlgn="base" hangingPunct="0">
        <a:spcBef>
          <a:spcPct val="0"/>
        </a:spcBef>
        <a:spcAft>
          <a:spcPct val="0"/>
        </a:spcAft>
        <a:defRPr sz="4000">
          <a:solidFill>
            <a:schemeClr val="tx2"/>
          </a:solidFill>
          <a:latin typeface="Calibri" pitchFamily="34" charset="0"/>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Calibri" pitchFamily="34" charset="0"/>
          <a:ea typeface="ＭＳ Ｐゴシック" charset="0"/>
          <a:cs typeface="ＭＳ Ｐゴシック" charset="0"/>
        </a:defRPr>
      </a:lvl5pPr>
      <a:lvl6pPr marL="457200" algn="ctr" rtl="0" eaLnBrk="0" fontAlgn="base" hangingPunct="0">
        <a:spcBef>
          <a:spcPct val="0"/>
        </a:spcBef>
        <a:spcAft>
          <a:spcPct val="0"/>
        </a:spcAft>
        <a:defRPr sz="4000">
          <a:solidFill>
            <a:schemeClr val="tx2"/>
          </a:solidFill>
          <a:latin typeface="Arial" charset="0"/>
        </a:defRPr>
      </a:lvl6pPr>
      <a:lvl7pPr marL="914400" algn="ctr" rtl="0" eaLnBrk="0" fontAlgn="base" hangingPunct="0">
        <a:spcBef>
          <a:spcPct val="0"/>
        </a:spcBef>
        <a:spcAft>
          <a:spcPct val="0"/>
        </a:spcAft>
        <a:defRPr sz="4000">
          <a:solidFill>
            <a:schemeClr val="tx2"/>
          </a:solidFill>
          <a:latin typeface="Arial" charset="0"/>
        </a:defRPr>
      </a:lvl7pPr>
      <a:lvl8pPr marL="1371600" algn="ctr" rtl="0" eaLnBrk="0" fontAlgn="base" hangingPunct="0">
        <a:spcBef>
          <a:spcPct val="0"/>
        </a:spcBef>
        <a:spcAft>
          <a:spcPct val="0"/>
        </a:spcAft>
        <a:defRPr sz="4000">
          <a:solidFill>
            <a:schemeClr val="tx2"/>
          </a:solidFill>
          <a:latin typeface="Arial" charset="0"/>
        </a:defRPr>
      </a:lvl8pPr>
      <a:lvl9pPr marL="1828800" algn="ctr" rtl="0" eaLnBrk="0" fontAlgn="base" hangingPunct="0">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0"/>
          <p:cNvSpPr>
            <a:spLocks noChangeArrowheads="1"/>
          </p:cNvSpPr>
          <p:nvPr/>
        </p:nvSpPr>
        <p:spPr bwMode="auto">
          <a:xfrm>
            <a:off x="0" y="6477000"/>
            <a:ext cx="9144000" cy="381000"/>
          </a:xfrm>
          <a:prstGeom prst="rect">
            <a:avLst/>
          </a:prstGeom>
          <a:solidFill>
            <a:srgbClr val="101D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de-AT" sz="2400">
              <a:solidFill>
                <a:srgbClr val="808080"/>
              </a:solidFill>
            </a:endParaRPr>
          </a:p>
        </p:txBody>
      </p:sp>
      <p:sp>
        <p:nvSpPr>
          <p:cNvPr id="39939" name="Rectangle 2"/>
          <p:cNvSpPr>
            <a:spLocks noGrp="1" noChangeArrowheads="1"/>
          </p:cNvSpPr>
          <p:nvPr>
            <p:ph type="title"/>
          </p:nvPr>
        </p:nvSpPr>
        <p:spPr bwMode="auto">
          <a:xfrm>
            <a:off x="685800" y="1066800"/>
            <a:ext cx="7772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39940" name="Rectangle 3"/>
          <p:cNvSpPr>
            <a:spLocks noGrp="1" noChangeArrowheads="1"/>
          </p:cNvSpPr>
          <p:nvPr>
            <p:ph type="body" idx="1"/>
          </p:nvPr>
        </p:nvSpPr>
        <p:spPr bwMode="auto">
          <a:xfrm>
            <a:off x="685800" y="1981200"/>
            <a:ext cx="7772400"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9" name="Rectangle 5"/>
          <p:cNvSpPr>
            <a:spLocks noGrp="1" noChangeArrowheads="1"/>
          </p:cNvSpPr>
          <p:nvPr>
            <p:ph type="ftr" sz="quarter" idx="3"/>
          </p:nvPr>
        </p:nvSpPr>
        <p:spPr bwMode="auto">
          <a:xfrm>
            <a:off x="381000" y="6553200"/>
            <a:ext cx="845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00">
                <a:solidFill>
                  <a:srgbClr val="FFFFFF"/>
                </a:solidFill>
                <a:cs typeface="+mn-cs"/>
              </a:defRPr>
            </a:lvl1pPr>
          </a:lstStyle>
          <a:p>
            <a:pPr eaLnBrk="0" hangingPunct="0">
              <a:defRPr/>
            </a:pPr>
            <a:endParaRPr lang="de-DE"/>
          </a:p>
        </p:txBody>
      </p:sp>
      <p:sp>
        <p:nvSpPr>
          <p:cNvPr id="39942" name="Line 15"/>
          <p:cNvSpPr>
            <a:spLocks noChangeShapeType="1"/>
          </p:cNvSpPr>
          <p:nvPr/>
        </p:nvSpPr>
        <p:spPr bwMode="auto">
          <a:xfrm>
            <a:off x="685800" y="838200"/>
            <a:ext cx="7772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GB" sz="2400">
              <a:solidFill>
                <a:srgbClr val="808080"/>
              </a:solidFill>
            </a:endParaRPr>
          </a:p>
        </p:txBody>
      </p:sp>
    </p:spTree>
    <p:extLst>
      <p:ext uri="{BB962C8B-B14F-4D97-AF65-F5344CB8AC3E}">
        <p14:creationId xmlns:p14="http://schemas.microsoft.com/office/powerpoint/2010/main" val="653816038"/>
      </p:ext>
    </p:extLst>
  </p:cSld>
  <p:clrMap bg1="lt1" tx1="dk1" bg2="lt2" tx2="dk2" accent1="accent1" accent2="accent2" accent3="accent3" accent4="accent4" accent5="accent5" accent6="accent6" hlink="hlink" folHlink="folHlink"/>
  <p:sldLayoutIdLst>
    <p:sldLayoutId id="2147485217" r:id="rId1"/>
    <p:sldLayoutId id="2147485218" r:id="rId2"/>
    <p:sldLayoutId id="2147485219" r:id="rId3"/>
    <p:sldLayoutId id="2147485220" r:id="rId4"/>
    <p:sldLayoutId id="2147485221" r:id="rId5"/>
    <p:sldLayoutId id="2147485222" r:id="rId6"/>
    <p:sldLayoutId id="2147485223" r:id="rId7"/>
    <p:sldLayoutId id="2147485224" r:id="rId8"/>
    <p:sldLayoutId id="2147485225" r:id="rId9"/>
    <p:sldLayoutId id="2147485226" r:id="rId10"/>
    <p:sldLayoutId id="2147485227" r:id="rId11"/>
    <p:sldLayoutId id="2147485228" r:id="rId12"/>
    <p:sldLayoutId id="2147485229" r:id="rId13"/>
    <p:sldLayoutId id="2147485230" r:id="rId14"/>
  </p:sldLayoutIdLst>
  <p:hf sldNum="0" hdr="0" ftr="0" dt="0"/>
  <p:txStyles>
    <p:titleStyle>
      <a:lvl1pPr algn="l" rtl="0" eaLnBrk="0" fontAlgn="base" hangingPunct="0">
        <a:spcBef>
          <a:spcPct val="0"/>
        </a:spcBef>
        <a:spcAft>
          <a:spcPct val="0"/>
        </a:spcAft>
        <a:defRPr sz="2000">
          <a:solidFill>
            <a:srgbClr val="0C2E82"/>
          </a:solidFill>
          <a:latin typeface="+mj-lt"/>
          <a:ea typeface="ＭＳ Ｐゴシック" charset="0"/>
          <a:cs typeface="ＭＳ Ｐゴシック" charset="0"/>
        </a:defRPr>
      </a:lvl1pPr>
      <a:lvl2pPr algn="l" rtl="0" eaLnBrk="0" fontAlgn="base" hangingPunct="0">
        <a:spcBef>
          <a:spcPct val="0"/>
        </a:spcBef>
        <a:spcAft>
          <a:spcPct val="0"/>
        </a:spcAft>
        <a:defRPr sz="2000">
          <a:solidFill>
            <a:srgbClr val="0C2E82"/>
          </a:solidFill>
          <a:latin typeface="Arial" charset="0"/>
          <a:ea typeface="ＭＳ Ｐゴシック" charset="0"/>
          <a:cs typeface="ＭＳ Ｐゴシック" charset="0"/>
        </a:defRPr>
      </a:lvl2pPr>
      <a:lvl3pPr algn="l" rtl="0" eaLnBrk="0" fontAlgn="base" hangingPunct="0">
        <a:spcBef>
          <a:spcPct val="0"/>
        </a:spcBef>
        <a:spcAft>
          <a:spcPct val="0"/>
        </a:spcAft>
        <a:defRPr sz="2000">
          <a:solidFill>
            <a:srgbClr val="0C2E82"/>
          </a:solidFill>
          <a:latin typeface="Arial" charset="0"/>
          <a:ea typeface="ＭＳ Ｐゴシック" charset="0"/>
          <a:cs typeface="ＭＳ Ｐゴシック" charset="0"/>
        </a:defRPr>
      </a:lvl3pPr>
      <a:lvl4pPr algn="l" rtl="0" eaLnBrk="0" fontAlgn="base" hangingPunct="0">
        <a:spcBef>
          <a:spcPct val="0"/>
        </a:spcBef>
        <a:spcAft>
          <a:spcPct val="0"/>
        </a:spcAft>
        <a:defRPr sz="2000">
          <a:solidFill>
            <a:srgbClr val="0C2E82"/>
          </a:solidFill>
          <a:latin typeface="Arial" charset="0"/>
          <a:ea typeface="ＭＳ Ｐゴシック" charset="0"/>
          <a:cs typeface="ＭＳ Ｐゴシック" charset="0"/>
        </a:defRPr>
      </a:lvl4pPr>
      <a:lvl5pPr algn="l" rtl="0" eaLnBrk="0" fontAlgn="base" hangingPunct="0">
        <a:spcBef>
          <a:spcPct val="0"/>
        </a:spcBef>
        <a:spcAft>
          <a:spcPct val="0"/>
        </a:spcAft>
        <a:defRPr sz="2000">
          <a:solidFill>
            <a:srgbClr val="0C2E82"/>
          </a:solidFill>
          <a:latin typeface="Arial" charset="0"/>
          <a:ea typeface="ＭＳ Ｐゴシック" charset="0"/>
          <a:cs typeface="ＭＳ Ｐゴシック" charset="0"/>
        </a:defRPr>
      </a:lvl5pPr>
      <a:lvl6pPr marL="457200" algn="l" rtl="0" fontAlgn="base">
        <a:spcBef>
          <a:spcPct val="0"/>
        </a:spcBef>
        <a:spcAft>
          <a:spcPct val="0"/>
        </a:spcAft>
        <a:defRPr sz="2000">
          <a:solidFill>
            <a:srgbClr val="0C2E82"/>
          </a:solidFill>
          <a:latin typeface="Arial" charset="0"/>
        </a:defRPr>
      </a:lvl6pPr>
      <a:lvl7pPr marL="914400" algn="l" rtl="0" fontAlgn="base">
        <a:spcBef>
          <a:spcPct val="0"/>
        </a:spcBef>
        <a:spcAft>
          <a:spcPct val="0"/>
        </a:spcAft>
        <a:defRPr sz="2000">
          <a:solidFill>
            <a:srgbClr val="0C2E82"/>
          </a:solidFill>
          <a:latin typeface="Arial" charset="0"/>
        </a:defRPr>
      </a:lvl7pPr>
      <a:lvl8pPr marL="1371600" algn="l" rtl="0" fontAlgn="base">
        <a:spcBef>
          <a:spcPct val="0"/>
        </a:spcBef>
        <a:spcAft>
          <a:spcPct val="0"/>
        </a:spcAft>
        <a:defRPr sz="2000">
          <a:solidFill>
            <a:srgbClr val="0C2E82"/>
          </a:solidFill>
          <a:latin typeface="Arial" charset="0"/>
        </a:defRPr>
      </a:lvl8pPr>
      <a:lvl9pPr marL="1828800" algn="l" rtl="0" fontAlgn="base">
        <a:spcBef>
          <a:spcPct val="0"/>
        </a:spcBef>
        <a:spcAft>
          <a:spcPct val="0"/>
        </a:spcAft>
        <a:defRPr sz="2000">
          <a:solidFill>
            <a:srgbClr val="0C2E82"/>
          </a:solidFill>
          <a:latin typeface="Arial" charset="0"/>
        </a:defRPr>
      </a:lvl9pPr>
    </p:titleStyle>
    <p:bodyStyle>
      <a:lvl1pPr marL="342900" indent="-342900" algn="l" rtl="0" eaLnBrk="0" fontAlgn="base" hangingPunct="0">
        <a:lnSpc>
          <a:spcPct val="120000"/>
        </a:lnSpc>
        <a:spcBef>
          <a:spcPct val="20000"/>
        </a:spcBef>
        <a:spcAft>
          <a:spcPct val="0"/>
        </a:spcAft>
        <a:buFont typeface="Wingdings" charset="0"/>
        <a:buChar char="•"/>
        <a:defRPr sz="1400">
          <a:solidFill>
            <a:srgbClr val="4C4C4C"/>
          </a:solidFill>
          <a:latin typeface="+mn-lt"/>
          <a:ea typeface="ＭＳ Ｐゴシック" charset="0"/>
          <a:cs typeface="ＭＳ Ｐゴシック" charset="0"/>
        </a:defRPr>
      </a:lvl1pPr>
      <a:lvl2pPr marL="744538" indent="-287338" algn="l" rtl="0" eaLnBrk="0" fontAlgn="base" hangingPunct="0">
        <a:lnSpc>
          <a:spcPct val="120000"/>
        </a:lnSpc>
        <a:spcBef>
          <a:spcPct val="20000"/>
        </a:spcBef>
        <a:spcAft>
          <a:spcPct val="0"/>
        </a:spcAft>
        <a:buFont typeface="Arial" charset="0"/>
        <a:buChar char="•"/>
        <a:defRPr sz="1400">
          <a:solidFill>
            <a:srgbClr val="4C4C4C"/>
          </a:solidFill>
          <a:latin typeface="+mn-lt"/>
          <a:ea typeface="ＭＳ Ｐゴシック" charset="0"/>
        </a:defRPr>
      </a:lvl2pPr>
      <a:lvl3pPr marL="1143000" indent="-207963" algn="l" rtl="0" eaLnBrk="0" fontAlgn="base" hangingPunct="0">
        <a:lnSpc>
          <a:spcPct val="120000"/>
        </a:lnSpc>
        <a:spcBef>
          <a:spcPct val="20000"/>
        </a:spcBef>
        <a:spcAft>
          <a:spcPct val="0"/>
        </a:spcAft>
        <a:buFont typeface="Wingdings" charset="0"/>
        <a:buChar char="§"/>
        <a:defRPr sz="1400">
          <a:solidFill>
            <a:srgbClr val="4C4C4C"/>
          </a:solidFill>
          <a:latin typeface="+mn-lt"/>
          <a:ea typeface="ＭＳ Ｐゴシック" charset="0"/>
        </a:defRPr>
      </a:lvl3pPr>
      <a:lvl4pPr marL="1524000" indent="-190500" algn="l" rtl="0" eaLnBrk="0" fontAlgn="base" hangingPunct="0">
        <a:lnSpc>
          <a:spcPct val="120000"/>
        </a:lnSpc>
        <a:spcBef>
          <a:spcPct val="20000"/>
        </a:spcBef>
        <a:spcAft>
          <a:spcPct val="0"/>
        </a:spcAft>
        <a:buFont typeface="Times" charset="0"/>
        <a:buChar char="–"/>
        <a:defRPr sz="1200">
          <a:solidFill>
            <a:srgbClr val="4C4C4C"/>
          </a:solidFill>
          <a:latin typeface="+mn-lt"/>
          <a:ea typeface="ＭＳ Ｐゴシック" charset="0"/>
        </a:defRPr>
      </a:lvl4pPr>
      <a:lvl5pPr marL="1905000" indent="-185738" algn="l" rtl="0" eaLnBrk="0" fontAlgn="base" hangingPunct="0">
        <a:lnSpc>
          <a:spcPct val="120000"/>
        </a:lnSpc>
        <a:spcBef>
          <a:spcPct val="20000"/>
        </a:spcBef>
        <a:spcAft>
          <a:spcPct val="0"/>
        </a:spcAft>
        <a:buFont typeface="Wingdings" charset="0"/>
        <a:buChar char="§"/>
        <a:defRPr sz="1200">
          <a:solidFill>
            <a:srgbClr val="4C4C4C"/>
          </a:solidFill>
          <a:latin typeface="+mn-lt"/>
          <a:ea typeface="ＭＳ Ｐゴシック" charset="0"/>
        </a:defRPr>
      </a:lvl5pPr>
      <a:lvl6pPr marL="23622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6pPr>
      <a:lvl7pPr marL="28194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7pPr>
      <a:lvl8pPr marL="32766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8pPr>
      <a:lvl9pPr marL="37338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6477000"/>
            <a:ext cx="9144000" cy="381000"/>
          </a:xfrm>
          <a:prstGeom prst="rect">
            <a:avLst/>
          </a:prstGeom>
          <a:solidFill>
            <a:srgbClr val="101D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de-AT" sz="2400">
              <a:solidFill>
                <a:srgbClr val="808080"/>
              </a:solidFill>
              <a:latin typeface="Calibri" charset="0"/>
              <a:cs typeface="Calibri" charset="0"/>
            </a:endParaRPr>
          </a:p>
        </p:txBody>
      </p:sp>
      <p:sp>
        <p:nvSpPr>
          <p:cNvPr id="1027" name="Rectangle 2"/>
          <p:cNvSpPr>
            <a:spLocks noGrp="1" noChangeArrowheads="1"/>
          </p:cNvSpPr>
          <p:nvPr>
            <p:ph type="title"/>
          </p:nvPr>
        </p:nvSpPr>
        <p:spPr bwMode="auto">
          <a:xfrm>
            <a:off x="685800" y="1066800"/>
            <a:ext cx="7772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8" name="Rectangle 3"/>
          <p:cNvSpPr>
            <a:spLocks noGrp="1" noChangeArrowheads="1"/>
          </p:cNvSpPr>
          <p:nvPr>
            <p:ph type="body" idx="1"/>
          </p:nvPr>
        </p:nvSpPr>
        <p:spPr bwMode="auto">
          <a:xfrm>
            <a:off x="685800" y="1981200"/>
            <a:ext cx="7772400"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9" name="Rectangle 5"/>
          <p:cNvSpPr>
            <a:spLocks noGrp="1" noChangeArrowheads="1"/>
          </p:cNvSpPr>
          <p:nvPr>
            <p:ph type="ftr" sz="quarter" idx="3"/>
          </p:nvPr>
        </p:nvSpPr>
        <p:spPr bwMode="auto">
          <a:xfrm>
            <a:off x="381000" y="6553200"/>
            <a:ext cx="845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00">
                <a:solidFill>
                  <a:schemeClr val="bg1"/>
                </a:solidFill>
                <a:latin typeface="Calibri"/>
                <a:cs typeface="Calibri"/>
              </a:defRPr>
            </a:lvl1pPr>
          </a:lstStyle>
          <a:p>
            <a:pPr eaLnBrk="0" hangingPunct="0">
              <a:defRPr/>
            </a:pPr>
            <a:endParaRPr lang="de-DE">
              <a:solidFill>
                <a:srgbClr val="FFFFFF"/>
              </a:solidFill>
            </a:endParaRPr>
          </a:p>
        </p:txBody>
      </p:sp>
      <p:sp>
        <p:nvSpPr>
          <p:cNvPr id="1030" name="Line 15"/>
          <p:cNvSpPr>
            <a:spLocks noChangeShapeType="1"/>
          </p:cNvSpPr>
          <p:nvPr/>
        </p:nvSpPr>
        <p:spPr bwMode="auto">
          <a:xfrm>
            <a:off x="685800" y="838200"/>
            <a:ext cx="7772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GB" sz="2400">
              <a:solidFill>
                <a:srgbClr val="808080"/>
              </a:solidFill>
            </a:endParaRPr>
          </a:p>
        </p:txBody>
      </p:sp>
    </p:spTree>
    <p:extLst>
      <p:ext uri="{BB962C8B-B14F-4D97-AF65-F5344CB8AC3E}">
        <p14:creationId xmlns:p14="http://schemas.microsoft.com/office/powerpoint/2010/main" val="233299810"/>
      </p:ext>
    </p:extLst>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hf sldNum="0" hdr="0" ftr="0" dt="0"/>
  <p:txStyles>
    <p:titleStyle>
      <a:lvl1pPr algn="l" rtl="0" eaLnBrk="0" fontAlgn="base" hangingPunct="0">
        <a:spcBef>
          <a:spcPct val="0"/>
        </a:spcBef>
        <a:spcAft>
          <a:spcPct val="0"/>
        </a:spcAft>
        <a:defRPr sz="2000">
          <a:solidFill>
            <a:srgbClr val="0C2E82"/>
          </a:solidFill>
          <a:latin typeface="Calibri"/>
          <a:ea typeface="ＭＳ Ｐゴシック" charset="0"/>
          <a:cs typeface="Calibri"/>
        </a:defRPr>
      </a:lvl1pPr>
      <a:lvl2pPr algn="l" rtl="0" eaLnBrk="0" fontAlgn="base" hangingPunct="0">
        <a:spcBef>
          <a:spcPct val="0"/>
        </a:spcBef>
        <a:spcAft>
          <a:spcPct val="0"/>
        </a:spcAft>
        <a:defRPr sz="2000">
          <a:solidFill>
            <a:srgbClr val="0C2E82"/>
          </a:solidFill>
          <a:latin typeface="Calibri" charset="0"/>
          <a:ea typeface="ＭＳ Ｐゴシック" charset="0"/>
          <a:cs typeface="ＭＳ Ｐゴシック" charset="0"/>
        </a:defRPr>
      </a:lvl2pPr>
      <a:lvl3pPr algn="l" rtl="0" eaLnBrk="0" fontAlgn="base" hangingPunct="0">
        <a:spcBef>
          <a:spcPct val="0"/>
        </a:spcBef>
        <a:spcAft>
          <a:spcPct val="0"/>
        </a:spcAft>
        <a:defRPr sz="2000">
          <a:solidFill>
            <a:srgbClr val="0C2E82"/>
          </a:solidFill>
          <a:latin typeface="Calibri" charset="0"/>
          <a:ea typeface="ＭＳ Ｐゴシック" charset="0"/>
          <a:cs typeface="ＭＳ Ｐゴシック" charset="0"/>
        </a:defRPr>
      </a:lvl3pPr>
      <a:lvl4pPr algn="l" rtl="0" eaLnBrk="0" fontAlgn="base" hangingPunct="0">
        <a:spcBef>
          <a:spcPct val="0"/>
        </a:spcBef>
        <a:spcAft>
          <a:spcPct val="0"/>
        </a:spcAft>
        <a:defRPr sz="2000">
          <a:solidFill>
            <a:srgbClr val="0C2E82"/>
          </a:solidFill>
          <a:latin typeface="Calibri" charset="0"/>
          <a:ea typeface="ＭＳ Ｐゴシック" charset="0"/>
          <a:cs typeface="ＭＳ Ｐゴシック" charset="0"/>
        </a:defRPr>
      </a:lvl4pPr>
      <a:lvl5pPr algn="l" rtl="0" eaLnBrk="0" fontAlgn="base" hangingPunct="0">
        <a:spcBef>
          <a:spcPct val="0"/>
        </a:spcBef>
        <a:spcAft>
          <a:spcPct val="0"/>
        </a:spcAft>
        <a:defRPr sz="2000">
          <a:solidFill>
            <a:srgbClr val="0C2E82"/>
          </a:solidFill>
          <a:latin typeface="Calibri" charset="0"/>
          <a:ea typeface="ＭＳ Ｐゴシック" charset="0"/>
          <a:cs typeface="ＭＳ Ｐゴシック" charset="0"/>
        </a:defRPr>
      </a:lvl5pPr>
      <a:lvl6pPr marL="457200" algn="l" rtl="0" fontAlgn="base">
        <a:spcBef>
          <a:spcPct val="0"/>
        </a:spcBef>
        <a:spcAft>
          <a:spcPct val="0"/>
        </a:spcAft>
        <a:defRPr sz="2000">
          <a:solidFill>
            <a:srgbClr val="0C2E82"/>
          </a:solidFill>
          <a:latin typeface="Arial" charset="0"/>
        </a:defRPr>
      </a:lvl6pPr>
      <a:lvl7pPr marL="914400" algn="l" rtl="0" fontAlgn="base">
        <a:spcBef>
          <a:spcPct val="0"/>
        </a:spcBef>
        <a:spcAft>
          <a:spcPct val="0"/>
        </a:spcAft>
        <a:defRPr sz="2000">
          <a:solidFill>
            <a:srgbClr val="0C2E82"/>
          </a:solidFill>
          <a:latin typeface="Arial" charset="0"/>
        </a:defRPr>
      </a:lvl7pPr>
      <a:lvl8pPr marL="1371600" algn="l" rtl="0" fontAlgn="base">
        <a:spcBef>
          <a:spcPct val="0"/>
        </a:spcBef>
        <a:spcAft>
          <a:spcPct val="0"/>
        </a:spcAft>
        <a:defRPr sz="2000">
          <a:solidFill>
            <a:srgbClr val="0C2E82"/>
          </a:solidFill>
          <a:latin typeface="Arial" charset="0"/>
        </a:defRPr>
      </a:lvl8pPr>
      <a:lvl9pPr marL="1828800" algn="l" rtl="0" fontAlgn="base">
        <a:spcBef>
          <a:spcPct val="0"/>
        </a:spcBef>
        <a:spcAft>
          <a:spcPct val="0"/>
        </a:spcAft>
        <a:defRPr sz="2000">
          <a:solidFill>
            <a:srgbClr val="0C2E82"/>
          </a:solidFill>
          <a:latin typeface="Arial" charset="0"/>
        </a:defRPr>
      </a:lvl9pPr>
    </p:titleStyle>
    <p:bodyStyle>
      <a:lvl1pPr marL="342900" indent="-342900" algn="l" rtl="0" eaLnBrk="0" fontAlgn="base" hangingPunct="0">
        <a:lnSpc>
          <a:spcPct val="120000"/>
        </a:lnSpc>
        <a:spcBef>
          <a:spcPct val="20000"/>
        </a:spcBef>
        <a:spcAft>
          <a:spcPct val="0"/>
        </a:spcAft>
        <a:buFont typeface="Wingdings" charset="0"/>
        <a:buChar char="•"/>
        <a:defRPr sz="1400">
          <a:solidFill>
            <a:srgbClr val="4C4C4C"/>
          </a:solidFill>
          <a:latin typeface="Calibri"/>
          <a:ea typeface="ＭＳ Ｐゴシック" charset="0"/>
          <a:cs typeface="Calibri"/>
        </a:defRPr>
      </a:lvl1pPr>
      <a:lvl2pPr marL="744538" indent="-287338" algn="l" rtl="0" eaLnBrk="0" fontAlgn="base" hangingPunct="0">
        <a:lnSpc>
          <a:spcPct val="120000"/>
        </a:lnSpc>
        <a:spcBef>
          <a:spcPct val="20000"/>
        </a:spcBef>
        <a:spcAft>
          <a:spcPct val="0"/>
        </a:spcAft>
        <a:buFont typeface="Arial" charset="0"/>
        <a:buChar char="•"/>
        <a:defRPr sz="1400">
          <a:solidFill>
            <a:srgbClr val="4C4C4C"/>
          </a:solidFill>
          <a:latin typeface="Calibri"/>
          <a:ea typeface="ＭＳ Ｐゴシック" charset="0"/>
          <a:cs typeface="Calibri"/>
        </a:defRPr>
      </a:lvl2pPr>
      <a:lvl3pPr marL="1143000" indent="-207963" algn="l" rtl="0" eaLnBrk="0" fontAlgn="base" hangingPunct="0">
        <a:lnSpc>
          <a:spcPct val="120000"/>
        </a:lnSpc>
        <a:spcBef>
          <a:spcPct val="20000"/>
        </a:spcBef>
        <a:spcAft>
          <a:spcPct val="0"/>
        </a:spcAft>
        <a:buFont typeface="Wingdings" charset="0"/>
        <a:buChar char="§"/>
        <a:defRPr sz="1400">
          <a:solidFill>
            <a:srgbClr val="4C4C4C"/>
          </a:solidFill>
          <a:latin typeface="Calibri"/>
          <a:ea typeface="ＭＳ Ｐゴシック" charset="0"/>
          <a:cs typeface="Calibri"/>
        </a:defRPr>
      </a:lvl3pPr>
      <a:lvl4pPr marL="1524000" indent="-190500" algn="l" rtl="0" eaLnBrk="0" fontAlgn="base" hangingPunct="0">
        <a:lnSpc>
          <a:spcPct val="120000"/>
        </a:lnSpc>
        <a:spcBef>
          <a:spcPct val="20000"/>
        </a:spcBef>
        <a:spcAft>
          <a:spcPct val="0"/>
        </a:spcAft>
        <a:buFont typeface="Times" charset="0"/>
        <a:buChar char="–"/>
        <a:defRPr sz="1200">
          <a:solidFill>
            <a:srgbClr val="4C4C4C"/>
          </a:solidFill>
          <a:latin typeface="Calibri"/>
          <a:ea typeface="ＭＳ Ｐゴシック" charset="0"/>
          <a:cs typeface="Calibri"/>
        </a:defRPr>
      </a:lvl4pPr>
      <a:lvl5pPr marL="1905000" indent="-185738" algn="l" rtl="0" eaLnBrk="0" fontAlgn="base" hangingPunct="0">
        <a:lnSpc>
          <a:spcPct val="120000"/>
        </a:lnSpc>
        <a:spcBef>
          <a:spcPct val="20000"/>
        </a:spcBef>
        <a:spcAft>
          <a:spcPct val="0"/>
        </a:spcAft>
        <a:buFont typeface="Wingdings" charset="0"/>
        <a:buChar char="§"/>
        <a:defRPr sz="1200">
          <a:solidFill>
            <a:srgbClr val="4C4C4C"/>
          </a:solidFill>
          <a:latin typeface="Calibri"/>
          <a:ea typeface="ＭＳ Ｐゴシック" charset="0"/>
          <a:cs typeface="Calibri"/>
        </a:defRPr>
      </a:lvl5pPr>
      <a:lvl6pPr marL="23622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6pPr>
      <a:lvl7pPr marL="28194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7pPr>
      <a:lvl8pPr marL="32766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8pPr>
      <a:lvl9pPr marL="3733800" indent="-185738" algn="l" rtl="0" fontAlgn="base">
        <a:lnSpc>
          <a:spcPct val="120000"/>
        </a:lnSpc>
        <a:spcBef>
          <a:spcPct val="20000"/>
        </a:spcBef>
        <a:spcAft>
          <a:spcPct val="0"/>
        </a:spcAft>
        <a:buFont typeface="Wingdings" pitchFamily="2" charset="2"/>
        <a:buChar char="§"/>
        <a:defRPr sz="1200">
          <a:solidFill>
            <a:srgbClr val="4C4C4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6497638"/>
            <a:ext cx="9144000" cy="360362"/>
          </a:xfrm>
          <a:prstGeom prst="rect">
            <a:avLst/>
          </a:prstGeom>
          <a:solidFill>
            <a:srgbClr val="004694"/>
          </a:solidFill>
          <a:ln w="9525">
            <a:noFill/>
            <a:miter lim="800000"/>
            <a:headEnd/>
            <a:tailEnd/>
          </a:ln>
        </p:spPr>
        <p:txBody>
          <a:bodyPr/>
          <a:lstStyle/>
          <a:p>
            <a:pPr fontAlgn="auto">
              <a:spcBef>
                <a:spcPts val="0"/>
              </a:spcBef>
              <a:spcAft>
                <a:spcPts val="0"/>
              </a:spcAft>
              <a:defRPr/>
            </a:pPr>
            <a:endParaRPr lang="de-DE">
              <a:solidFill>
                <a:srgbClr val="000000"/>
              </a:solidFill>
              <a:latin typeface="Calibri" pitchFamily="34" charset="0"/>
              <a:ea typeface="+mn-ea"/>
              <a:cs typeface="+mn-cs"/>
            </a:endParaRPr>
          </a:p>
        </p:txBody>
      </p:sp>
      <p:sp>
        <p:nvSpPr>
          <p:cNvPr id="3075" name="Rectangle 3"/>
          <p:cNvSpPr>
            <a:spLocks noGrp="1" noChangeArrowheads="1"/>
          </p:cNvSpPr>
          <p:nvPr>
            <p:ph type="title"/>
          </p:nvPr>
        </p:nvSpPr>
        <p:spPr bwMode="auto">
          <a:xfrm>
            <a:off x="1042988" y="115888"/>
            <a:ext cx="6842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3076" name="Rectangle 4"/>
          <p:cNvSpPr>
            <a:spLocks noGrp="1" noChangeArrowheads="1"/>
          </p:cNvSpPr>
          <p:nvPr>
            <p:ph type="body" idx="1"/>
          </p:nvPr>
        </p:nvSpPr>
        <p:spPr bwMode="auto">
          <a:xfrm>
            <a:off x="323850" y="1341438"/>
            <a:ext cx="8424863"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50181" name="Line 5"/>
          <p:cNvSpPr>
            <a:spLocks noChangeShapeType="1"/>
          </p:cNvSpPr>
          <p:nvPr/>
        </p:nvSpPr>
        <p:spPr bwMode="auto">
          <a:xfrm>
            <a:off x="395288" y="981075"/>
            <a:ext cx="8353425" cy="0"/>
          </a:xfrm>
          <a:prstGeom prst="line">
            <a:avLst/>
          </a:prstGeom>
          <a:noFill/>
          <a:ln w="3175">
            <a:solidFill>
              <a:schemeClr val="bg2"/>
            </a:solidFill>
            <a:round/>
            <a:headEnd/>
            <a:tailEnd/>
          </a:ln>
          <a:effectLst/>
        </p:spPr>
        <p:txBody>
          <a:bodyPr/>
          <a:lstStyle/>
          <a:p>
            <a:pPr fontAlgn="auto">
              <a:spcBef>
                <a:spcPts val="0"/>
              </a:spcBef>
              <a:spcAft>
                <a:spcPts val="0"/>
              </a:spcAft>
              <a:defRPr/>
            </a:pPr>
            <a:endParaRPr lang="en-US" dirty="0">
              <a:solidFill>
                <a:srgbClr val="000000"/>
              </a:solidFill>
              <a:latin typeface="Calibri" pitchFamily="34" charset="0"/>
              <a:ea typeface="+mn-ea"/>
              <a:cs typeface="+mn-cs"/>
            </a:endParaRPr>
          </a:p>
        </p:txBody>
      </p:sp>
      <p:sp>
        <p:nvSpPr>
          <p:cNvPr id="50183" name="Rectangle 7"/>
          <p:cNvSpPr>
            <a:spLocks noGrp="1" noChangeArrowheads="1"/>
          </p:cNvSpPr>
          <p:nvPr>
            <p:ph type="sldNum" sz="quarter" idx="4"/>
          </p:nvPr>
        </p:nvSpPr>
        <p:spPr bwMode="auto">
          <a:xfrm>
            <a:off x="6686550" y="6564313"/>
            <a:ext cx="2133600" cy="293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Calibri" pitchFamily="34" charset="0"/>
              </a:defRPr>
            </a:lvl1pPr>
          </a:lstStyle>
          <a:p>
            <a:pPr fontAlgn="auto">
              <a:spcBef>
                <a:spcPts val="0"/>
              </a:spcBef>
              <a:spcAft>
                <a:spcPts val="0"/>
              </a:spcAft>
            </a:pPr>
            <a:fld id="{C7604DD0-F0CB-4099-A1AD-E619087ADCEB}" type="slidenum">
              <a:rPr lang="de-AT" smtClean="0">
                <a:solidFill>
                  <a:srgbClr val="FFFFFF"/>
                </a:solidFill>
                <a:ea typeface="+mn-ea"/>
                <a:cs typeface="+mn-cs"/>
              </a:rPr>
              <a:pPr fontAlgn="auto">
                <a:spcBef>
                  <a:spcPts val="0"/>
                </a:spcBef>
                <a:spcAft>
                  <a:spcPts val="0"/>
                </a:spcAft>
              </a:pPr>
              <a:t>‹Nr.›</a:t>
            </a:fld>
            <a:endParaRPr lang="de-AT">
              <a:solidFill>
                <a:srgbClr val="FFFFFF"/>
              </a:solidFill>
              <a:ea typeface="+mn-ea"/>
              <a:cs typeface="+mn-cs"/>
            </a:endParaRPr>
          </a:p>
        </p:txBody>
      </p:sp>
      <p:pic>
        <p:nvPicPr>
          <p:cNvPr id="3079" name="Picture 8" descr="Logo Farbe_300 dpi cmyk"/>
          <p:cNvPicPr>
            <a:picLocks noChangeAspect="1" noChangeArrowheads="1"/>
          </p:cNvPicPr>
          <p:nvPr/>
        </p:nvPicPr>
        <p:blipFill>
          <a:blip r:embed="rId15" cstate="print"/>
          <a:srcRect r="82561"/>
          <a:stretch>
            <a:fillRect/>
          </a:stretch>
        </p:blipFill>
        <p:spPr bwMode="auto">
          <a:xfrm>
            <a:off x="8910638" y="6500813"/>
            <a:ext cx="233362" cy="357187"/>
          </a:xfrm>
          <a:prstGeom prst="rect">
            <a:avLst/>
          </a:prstGeom>
          <a:noFill/>
          <a:ln w="9525">
            <a:noFill/>
            <a:miter lim="800000"/>
            <a:headEnd/>
            <a:tailEnd/>
          </a:ln>
        </p:spPr>
      </p:pic>
      <p:pic>
        <p:nvPicPr>
          <p:cNvPr id="3080" name="Picture 26" descr="Paracelsus Logo_rgb_72 dpi"/>
          <p:cNvPicPr>
            <a:picLocks noChangeAspect="1" noChangeArrowheads="1"/>
          </p:cNvPicPr>
          <p:nvPr/>
        </p:nvPicPr>
        <p:blipFill>
          <a:blip r:embed="rId16" cstate="print"/>
          <a:srcRect r="82228"/>
          <a:stretch>
            <a:fillRect/>
          </a:stretch>
        </p:blipFill>
        <p:spPr bwMode="auto">
          <a:xfrm>
            <a:off x="468313" y="225425"/>
            <a:ext cx="446087" cy="682625"/>
          </a:xfrm>
          <a:prstGeom prst="rect">
            <a:avLst/>
          </a:prstGeom>
          <a:noFill/>
          <a:ln w="9525">
            <a:noFill/>
            <a:miter lim="800000"/>
            <a:headEnd/>
            <a:tailEnd/>
          </a:ln>
        </p:spPr>
      </p:pic>
      <p:pic>
        <p:nvPicPr>
          <p:cNvPr id="3081" name="Picture 25" descr="salk_symb+schriftz_RGB"/>
          <p:cNvPicPr>
            <a:picLocks noChangeAspect="1" noChangeArrowheads="1"/>
          </p:cNvPicPr>
          <p:nvPr/>
        </p:nvPicPr>
        <p:blipFill>
          <a:blip r:embed="rId17" cstate="print"/>
          <a:srcRect r="63678"/>
          <a:stretch>
            <a:fillRect/>
          </a:stretch>
        </p:blipFill>
        <p:spPr bwMode="auto">
          <a:xfrm>
            <a:off x="7956550" y="333375"/>
            <a:ext cx="576263" cy="547688"/>
          </a:xfrm>
          <a:prstGeom prst="rect">
            <a:avLst/>
          </a:prstGeom>
          <a:noFill/>
          <a:ln w="9525">
            <a:noFill/>
            <a:miter lim="800000"/>
            <a:headEnd/>
            <a:tailEnd/>
          </a:ln>
        </p:spPr>
      </p:pic>
      <p:sp>
        <p:nvSpPr>
          <p:cNvPr id="1035" name="Rectangle 5"/>
          <p:cNvSpPr txBox="1">
            <a:spLocks noGrp="1" noChangeArrowheads="1"/>
          </p:cNvSpPr>
          <p:nvPr/>
        </p:nvSpPr>
        <p:spPr bwMode="auto">
          <a:xfrm>
            <a:off x="179388" y="6564313"/>
            <a:ext cx="4176712" cy="293687"/>
          </a:xfrm>
          <a:prstGeom prst="rect">
            <a:avLst/>
          </a:prstGeom>
          <a:noFill/>
          <a:ln w="9525">
            <a:noFill/>
            <a:miter lim="800000"/>
            <a:headEnd/>
            <a:tailEnd/>
          </a:ln>
        </p:spPr>
        <p:txBody>
          <a:bodyPr/>
          <a:lstStyle/>
          <a:p>
            <a:pPr fontAlgn="auto">
              <a:spcBef>
                <a:spcPts val="0"/>
              </a:spcBef>
              <a:spcAft>
                <a:spcPts val="0"/>
              </a:spcAft>
              <a:defRPr/>
            </a:pPr>
            <a:r>
              <a:rPr lang="en-US" sz="1000">
                <a:solidFill>
                  <a:srgbClr val="FFFFFF"/>
                </a:solidFill>
                <a:latin typeface="Calibri" pitchFamily="34" charset="0"/>
                <a:ea typeface="+mn-ea"/>
                <a:cs typeface="+mn-cs"/>
              </a:rPr>
              <a:t>© Paracelsus Medizinische Privatuniversität </a:t>
            </a:r>
            <a:endParaRPr lang="de-DE" sz="1000">
              <a:solidFill>
                <a:srgbClr val="FFFFFF"/>
              </a:solidFill>
              <a:latin typeface="Calibri" pitchFamily="34" charset="0"/>
              <a:ea typeface="+mn-ea"/>
              <a:cs typeface="+mn-cs"/>
            </a:endParaRPr>
          </a:p>
        </p:txBody>
      </p:sp>
    </p:spTree>
    <p:extLst>
      <p:ext uri="{BB962C8B-B14F-4D97-AF65-F5344CB8AC3E}">
        <p14:creationId xmlns:p14="http://schemas.microsoft.com/office/powerpoint/2010/main" val="4194516124"/>
      </p:ext>
    </p:extLst>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 id="2147485254" r:id="rId11"/>
    <p:sldLayoutId id="2147485255" r:id="rId12"/>
    <p:sldLayoutId id="2147485257" r:id="rId13"/>
  </p:sldLayoutIdLst>
  <p:txStyles>
    <p:titleStyle>
      <a:lvl1pPr algn="l" rtl="0" eaLnBrk="1" fontAlgn="base" hangingPunct="1">
        <a:spcBef>
          <a:spcPct val="0"/>
        </a:spcBef>
        <a:spcAft>
          <a:spcPct val="0"/>
        </a:spcAft>
        <a:defRPr sz="2600" b="1">
          <a:solidFill>
            <a:schemeClr val="bg2"/>
          </a:solidFill>
          <a:latin typeface="Calibri" pitchFamily="34" charset="0"/>
          <a:ea typeface="MS PGothic" pitchFamily="34" charset="-128"/>
          <a:cs typeface="ＭＳ Ｐゴシック" pitchFamily="-110" charset="-128"/>
        </a:defRPr>
      </a:lvl1pPr>
      <a:lvl2pPr algn="l" rtl="0" eaLnBrk="1" fontAlgn="base" hangingPunct="1">
        <a:spcBef>
          <a:spcPct val="0"/>
        </a:spcBef>
        <a:spcAft>
          <a:spcPct val="0"/>
        </a:spcAft>
        <a:defRPr sz="2600" b="1">
          <a:solidFill>
            <a:schemeClr val="bg2"/>
          </a:solidFill>
          <a:latin typeface="Calibri" pitchFamily="-110" charset="0"/>
          <a:ea typeface="MS PGothic" pitchFamily="34" charset="-128"/>
          <a:cs typeface="ＭＳ Ｐゴシック" pitchFamily="-110" charset="-128"/>
        </a:defRPr>
      </a:lvl2pPr>
      <a:lvl3pPr algn="l" rtl="0" eaLnBrk="1" fontAlgn="base" hangingPunct="1">
        <a:spcBef>
          <a:spcPct val="0"/>
        </a:spcBef>
        <a:spcAft>
          <a:spcPct val="0"/>
        </a:spcAft>
        <a:defRPr sz="2600" b="1">
          <a:solidFill>
            <a:schemeClr val="bg2"/>
          </a:solidFill>
          <a:latin typeface="Calibri" pitchFamily="-110" charset="0"/>
          <a:ea typeface="MS PGothic" pitchFamily="34" charset="-128"/>
          <a:cs typeface="ＭＳ Ｐゴシック" pitchFamily="-110" charset="-128"/>
        </a:defRPr>
      </a:lvl3pPr>
      <a:lvl4pPr algn="l" rtl="0" eaLnBrk="1" fontAlgn="base" hangingPunct="1">
        <a:spcBef>
          <a:spcPct val="0"/>
        </a:spcBef>
        <a:spcAft>
          <a:spcPct val="0"/>
        </a:spcAft>
        <a:defRPr sz="2600" b="1">
          <a:solidFill>
            <a:schemeClr val="bg2"/>
          </a:solidFill>
          <a:latin typeface="Calibri" pitchFamily="-110" charset="0"/>
          <a:ea typeface="MS PGothic" pitchFamily="34" charset="-128"/>
          <a:cs typeface="ＭＳ Ｐゴシック" pitchFamily="-110" charset="-128"/>
        </a:defRPr>
      </a:lvl4pPr>
      <a:lvl5pPr algn="l" rtl="0" eaLnBrk="1" fontAlgn="base" hangingPunct="1">
        <a:spcBef>
          <a:spcPct val="0"/>
        </a:spcBef>
        <a:spcAft>
          <a:spcPct val="0"/>
        </a:spcAft>
        <a:defRPr sz="2600" b="1">
          <a:solidFill>
            <a:schemeClr val="bg2"/>
          </a:solidFill>
          <a:latin typeface="Calibri" pitchFamily="-110" charset="0"/>
          <a:ea typeface="MS PGothic" pitchFamily="34" charset="-128"/>
          <a:cs typeface="ＭＳ Ｐゴシック" pitchFamily="-110" charset="-128"/>
        </a:defRPr>
      </a:lvl5pPr>
      <a:lvl6pPr marL="457200" algn="l" rtl="0" eaLnBrk="1" fontAlgn="base" hangingPunct="1">
        <a:spcBef>
          <a:spcPct val="0"/>
        </a:spcBef>
        <a:spcAft>
          <a:spcPct val="0"/>
        </a:spcAft>
        <a:defRPr sz="2400" b="1">
          <a:solidFill>
            <a:schemeClr val="bg2"/>
          </a:solidFill>
          <a:latin typeface="Futura Lt BT" pitchFamily="34" charset="0"/>
        </a:defRPr>
      </a:lvl6pPr>
      <a:lvl7pPr marL="914400" algn="l" rtl="0" eaLnBrk="1" fontAlgn="base" hangingPunct="1">
        <a:spcBef>
          <a:spcPct val="0"/>
        </a:spcBef>
        <a:spcAft>
          <a:spcPct val="0"/>
        </a:spcAft>
        <a:defRPr sz="2400" b="1">
          <a:solidFill>
            <a:schemeClr val="bg2"/>
          </a:solidFill>
          <a:latin typeface="Futura Lt BT" pitchFamily="34" charset="0"/>
        </a:defRPr>
      </a:lvl7pPr>
      <a:lvl8pPr marL="1371600" algn="l" rtl="0" eaLnBrk="1" fontAlgn="base" hangingPunct="1">
        <a:spcBef>
          <a:spcPct val="0"/>
        </a:spcBef>
        <a:spcAft>
          <a:spcPct val="0"/>
        </a:spcAft>
        <a:defRPr sz="2400" b="1">
          <a:solidFill>
            <a:schemeClr val="bg2"/>
          </a:solidFill>
          <a:latin typeface="Futura Lt BT" pitchFamily="34" charset="0"/>
        </a:defRPr>
      </a:lvl8pPr>
      <a:lvl9pPr marL="1828800" algn="l" rtl="0" eaLnBrk="1" fontAlgn="base" hangingPunct="1">
        <a:spcBef>
          <a:spcPct val="0"/>
        </a:spcBef>
        <a:spcAft>
          <a:spcPct val="0"/>
        </a:spcAft>
        <a:defRPr sz="2400" b="1">
          <a:solidFill>
            <a:schemeClr val="bg2"/>
          </a:solidFill>
          <a:latin typeface="Futura Lt BT" pitchFamily="34" charset="0"/>
        </a:defRPr>
      </a:lvl9pPr>
    </p:titleStyle>
    <p:bodyStyle>
      <a:lvl1pPr marL="342900" indent="-342900" algn="l" rtl="0" eaLnBrk="1" fontAlgn="base" hangingPunct="1">
        <a:spcBef>
          <a:spcPct val="20000"/>
        </a:spcBef>
        <a:spcAft>
          <a:spcPct val="0"/>
        </a:spcAft>
        <a:buFont typeface="Wingdings" pitchFamily="2" charset="2"/>
        <a:buChar char="§"/>
        <a:defRPr sz="2600" b="1">
          <a:solidFill>
            <a:schemeClr val="tx1"/>
          </a:solidFill>
          <a:latin typeface="Calibri" pitchFamily="34" charset="0"/>
          <a:ea typeface="MS PGothic" pitchFamily="34" charset="-128"/>
          <a:cs typeface="ＭＳ Ｐゴシック" pitchFamily="-110" charset="-128"/>
        </a:defRPr>
      </a:lvl1pPr>
      <a:lvl2pPr marL="742950" indent="-285750" algn="l" rtl="0" eaLnBrk="1" fontAlgn="base" hangingPunct="1">
        <a:spcBef>
          <a:spcPct val="20000"/>
        </a:spcBef>
        <a:spcAft>
          <a:spcPct val="0"/>
        </a:spcAft>
        <a:buFont typeface="Futura Lt BT" pitchFamily="34" charset="0"/>
        <a:buChar char="»"/>
        <a:defRPr sz="2400">
          <a:solidFill>
            <a:schemeClr val="tx1"/>
          </a:solidFill>
          <a:latin typeface="Calibri" pitchFamily="34" charset="0"/>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Calibri" pitchFamily="34" charset="0"/>
          <a:ea typeface="MS PGothic" pitchFamily="34" charset="-128"/>
        </a:defRPr>
      </a:lvl3pPr>
      <a:lvl4pPr marL="1600200" indent="-228600" algn="l" rtl="0" eaLnBrk="1" fontAlgn="base" hangingPunct="1">
        <a:spcBef>
          <a:spcPct val="20000"/>
        </a:spcBef>
        <a:spcAft>
          <a:spcPct val="0"/>
        </a:spcAft>
        <a:buChar char="o"/>
        <a:defRPr>
          <a:solidFill>
            <a:schemeClr val="tx1"/>
          </a:solidFill>
          <a:latin typeface="Calibri" pitchFamily="34" charset="0"/>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209737" y="1450921"/>
            <a:ext cx="8809002" cy="942201"/>
          </a:xfrm>
        </p:spPr>
        <p:txBody>
          <a:bodyPr/>
          <a:lstStyle/>
          <a:p>
            <a:r>
              <a:rPr lang="de-DE" sz="3200" dirty="0"/>
              <a:t>Chronisches Schmerzsyndrom und aktuelle Therapiekonzepte im Fokus der Verkehrssicherheit</a:t>
            </a:r>
            <a:endParaRPr lang="de-DE" sz="3200" b="0" dirty="0"/>
          </a:p>
        </p:txBody>
      </p:sp>
      <p:pic>
        <p:nvPicPr>
          <p:cNvPr id="70659" name="Picture 7" descr="Logo Farbe_300 dpi cmy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5328" y="5629273"/>
            <a:ext cx="2892310" cy="774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0" name="Textfeld 2"/>
          <p:cNvSpPr txBox="1">
            <a:spLocks noChangeArrowheads="1"/>
          </p:cNvSpPr>
          <p:nvPr/>
        </p:nvSpPr>
        <p:spPr bwMode="auto">
          <a:xfrm>
            <a:off x="2599430" y="5524880"/>
            <a:ext cx="345997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0"/>
              </a:spcBef>
            </a:pPr>
            <a:r>
              <a:rPr lang="en-GB" sz="1800" dirty="0" err="1">
                <a:solidFill>
                  <a:srgbClr val="000090"/>
                </a:solidFill>
                <a:latin typeface="Calibri"/>
              </a:rPr>
              <a:t>Verkehrsmedizinisches</a:t>
            </a:r>
            <a:r>
              <a:rPr lang="en-GB" sz="1800" dirty="0">
                <a:solidFill>
                  <a:srgbClr val="000090"/>
                </a:solidFill>
                <a:latin typeface="Calibri"/>
              </a:rPr>
              <a:t> Symposium</a:t>
            </a:r>
          </a:p>
          <a:p>
            <a:pPr algn="ctr" eaLnBrk="1" hangingPunct="1">
              <a:spcBef>
                <a:spcPts val="0"/>
              </a:spcBef>
            </a:pPr>
            <a:r>
              <a:rPr lang="en-GB" sz="1800" dirty="0">
                <a:solidFill>
                  <a:srgbClr val="000090"/>
                </a:solidFill>
                <a:latin typeface="Calibri"/>
              </a:rPr>
              <a:t>Salzburg, 15.11.2024</a:t>
            </a:r>
          </a:p>
        </p:txBody>
      </p:sp>
      <p:sp>
        <p:nvSpPr>
          <p:cNvPr id="3" name="Rechteck 2"/>
          <p:cNvSpPr/>
          <p:nvPr/>
        </p:nvSpPr>
        <p:spPr>
          <a:xfrm>
            <a:off x="3304477" y="2936956"/>
            <a:ext cx="6554439" cy="2031325"/>
          </a:xfrm>
          <a:prstGeom prst="rect">
            <a:avLst/>
          </a:prstGeom>
        </p:spPr>
        <p:txBody>
          <a:bodyPr wrap="square">
            <a:spAutoFit/>
          </a:bodyPr>
          <a:lstStyle/>
          <a:p>
            <a:pPr algn="ctr">
              <a:spcBef>
                <a:spcPct val="20000"/>
              </a:spcBef>
              <a:defRPr/>
            </a:pPr>
            <a:r>
              <a:rPr lang="en-GB" b="1" dirty="0">
                <a:solidFill>
                  <a:srgbClr val="003399"/>
                </a:solidFill>
                <a:latin typeface="Calibri" charset="0"/>
              </a:rPr>
              <a:t>Helmut F. Novak</a:t>
            </a:r>
          </a:p>
          <a:p>
            <a:pPr algn="ctr">
              <a:spcBef>
                <a:spcPct val="20000"/>
              </a:spcBef>
            </a:pPr>
            <a:r>
              <a:rPr lang="en-GB" altLang="de-DE" dirty="0" err="1">
                <a:solidFill>
                  <a:srgbClr val="000082"/>
                </a:solidFill>
              </a:rPr>
              <a:t>Universitätsklinik</a:t>
            </a:r>
            <a:r>
              <a:rPr lang="en-GB" altLang="de-DE" dirty="0">
                <a:solidFill>
                  <a:srgbClr val="000082"/>
                </a:solidFill>
              </a:rPr>
              <a:t> </a:t>
            </a:r>
            <a:r>
              <a:rPr lang="en-GB" altLang="de-DE" dirty="0" err="1">
                <a:solidFill>
                  <a:srgbClr val="000082"/>
                </a:solidFill>
              </a:rPr>
              <a:t>für</a:t>
            </a:r>
            <a:r>
              <a:rPr lang="en-GB" altLang="de-DE" dirty="0">
                <a:solidFill>
                  <a:srgbClr val="000082"/>
                </a:solidFill>
              </a:rPr>
              <a:t> </a:t>
            </a:r>
            <a:r>
              <a:rPr lang="en-GB" altLang="de-DE" dirty="0" err="1">
                <a:solidFill>
                  <a:srgbClr val="000082"/>
                </a:solidFill>
              </a:rPr>
              <a:t>Neurologie</a:t>
            </a:r>
            <a:endParaRPr lang="en-GB" altLang="de-DE" dirty="0">
              <a:solidFill>
                <a:srgbClr val="000082"/>
              </a:solidFill>
            </a:endParaRPr>
          </a:p>
          <a:p>
            <a:pPr algn="ctr">
              <a:spcBef>
                <a:spcPct val="20000"/>
              </a:spcBef>
            </a:pPr>
            <a:r>
              <a:rPr lang="en-GB" altLang="de-DE" dirty="0">
                <a:solidFill>
                  <a:srgbClr val="000082"/>
                </a:solidFill>
              </a:rPr>
              <a:t>Christian Doppler </a:t>
            </a:r>
            <a:r>
              <a:rPr lang="en-GB" altLang="de-DE" dirty="0" err="1">
                <a:solidFill>
                  <a:srgbClr val="000082"/>
                </a:solidFill>
              </a:rPr>
              <a:t>Klinik</a:t>
            </a:r>
            <a:r>
              <a:rPr lang="en-GB" altLang="de-DE" dirty="0">
                <a:solidFill>
                  <a:srgbClr val="000082"/>
                </a:solidFill>
              </a:rPr>
              <a:t> Salzburg</a:t>
            </a:r>
          </a:p>
          <a:p>
            <a:pPr algn="ctr">
              <a:spcBef>
                <a:spcPct val="20000"/>
              </a:spcBef>
            </a:pPr>
            <a:r>
              <a:rPr lang="en-GB" altLang="de-DE" dirty="0">
                <a:solidFill>
                  <a:srgbClr val="000082"/>
                </a:solidFill>
              </a:rPr>
              <a:t>und</a:t>
            </a:r>
          </a:p>
          <a:p>
            <a:pPr algn="ctr">
              <a:spcBef>
                <a:spcPct val="20000"/>
              </a:spcBef>
            </a:pPr>
            <a:r>
              <a:rPr lang="en-GB" altLang="de-DE" dirty="0" err="1">
                <a:solidFill>
                  <a:srgbClr val="000082"/>
                </a:solidFill>
              </a:rPr>
              <a:t>Nervenzentrum</a:t>
            </a:r>
            <a:r>
              <a:rPr lang="en-GB" altLang="de-DE" dirty="0">
                <a:solidFill>
                  <a:srgbClr val="000082"/>
                </a:solidFill>
              </a:rPr>
              <a:t> </a:t>
            </a:r>
            <a:r>
              <a:rPr lang="en-GB" altLang="de-DE" dirty="0" err="1">
                <a:solidFill>
                  <a:srgbClr val="000082"/>
                </a:solidFill>
              </a:rPr>
              <a:t>Oberndorf</a:t>
            </a:r>
            <a:endParaRPr lang="en-GB" altLang="de-DE" dirty="0">
              <a:solidFill>
                <a:srgbClr val="000082"/>
              </a:solidFill>
            </a:endParaRPr>
          </a:p>
          <a:p>
            <a:pPr algn="ctr">
              <a:spcBef>
                <a:spcPct val="20000"/>
              </a:spcBef>
              <a:defRPr/>
            </a:pPr>
            <a:endParaRPr lang="en-GB" dirty="0">
              <a:solidFill>
                <a:srgbClr val="003399"/>
              </a:solidFill>
              <a:latin typeface="Calibri" charset="0"/>
            </a:endParaRPr>
          </a:p>
        </p:txBody>
      </p:sp>
      <p:pic>
        <p:nvPicPr>
          <p:cNvPr id="2" name="Bild 1" descr="UK_CDK_logo_RGB.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212" y="5024551"/>
            <a:ext cx="2564388" cy="1399655"/>
          </a:xfrm>
          <a:prstGeom prst="rect">
            <a:avLst/>
          </a:prstGeom>
        </p:spPr>
      </p:pic>
      <p:pic>
        <p:nvPicPr>
          <p:cNvPr id="4" name="Grafik 3">
            <a:extLst>
              <a:ext uri="{FF2B5EF4-FFF2-40B4-BE49-F238E27FC236}">
                <a16:creationId xmlns:a16="http://schemas.microsoft.com/office/drawing/2014/main" id="{41AACCFF-5D7A-0C47-A023-AE9448FEAF81}"/>
              </a:ext>
            </a:extLst>
          </p:cNvPr>
          <p:cNvPicPr>
            <a:picLocks noChangeAspect="1"/>
          </p:cNvPicPr>
          <p:nvPr/>
        </p:nvPicPr>
        <p:blipFill>
          <a:blip r:embed="rId5"/>
          <a:stretch>
            <a:fillRect/>
          </a:stretch>
        </p:blipFill>
        <p:spPr>
          <a:xfrm>
            <a:off x="6371993" y="-7415"/>
            <a:ext cx="2772007" cy="901737"/>
          </a:xfrm>
          <a:prstGeom prst="rect">
            <a:avLst/>
          </a:prstGeom>
        </p:spPr>
      </p:pic>
      <p:graphicFrame>
        <p:nvGraphicFramePr>
          <p:cNvPr id="8" name="Object 1024">
            <a:extLst>
              <a:ext uri="{FF2B5EF4-FFF2-40B4-BE49-F238E27FC236}">
                <a16:creationId xmlns:a16="http://schemas.microsoft.com/office/drawing/2014/main" id="{10DD084A-F0B5-FE46-A773-945CC4598371}"/>
              </a:ext>
            </a:extLst>
          </p:cNvPr>
          <p:cNvGraphicFramePr>
            <a:graphicFrameLocks noChangeAspect="1"/>
          </p:cNvGraphicFramePr>
          <p:nvPr>
            <p:extLst>
              <p:ext uri="{D42A27DB-BD31-4B8C-83A1-F6EECF244321}">
                <p14:modId xmlns:p14="http://schemas.microsoft.com/office/powerpoint/2010/main" val="3631987431"/>
              </p:ext>
            </p:extLst>
          </p:nvPr>
        </p:nvGraphicFramePr>
        <p:xfrm>
          <a:off x="297018" y="72498"/>
          <a:ext cx="784650" cy="902885"/>
        </p:xfrm>
        <a:graphic>
          <a:graphicData uri="http://schemas.openxmlformats.org/presentationml/2006/ole">
            <mc:AlternateContent xmlns:mc="http://schemas.openxmlformats.org/markup-compatibility/2006">
              <mc:Choice xmlns:v="urn:schemas-microsoft-com:vml" Requires="v">
                <p:oleObj name="Picture" r:id="rId6" imgW="865632" imgH="995172" progId="Word.Picture.8">
                  <p:embed/>
                </p:oleObj>
              </mc:Choice>
              <mc:Fallback>
                <p:oleObj name="Picture" r:id="rId6" imgW="865632" imgH="995172" progId="Word.Picture.8">
                  <p:embed/>
                  <p:pic>
                    <p:nvPicPr>
                      <p:cNvPr id="10" name="Object 1024">
                        <a:extLst>
                          <a:ext uri="{FF2B5EF4-FFF2-40B4-BE49-F238E27FC236}">
                            <a16:creationId xmlns:a16="http://schemas.microsoft.com/office/drawing/2014/main" id="{5531CB03-EADB-2A4C-950F-7893B86A72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18" y="72498"/>
                        <a:ext cx="784650" cy="902885"/>
                      </a:xfrm>
                      <a:prstGeom prst="rect">
                        <a:avLst/>
                      </a:prstGeom>
                      <a:noFill/>
                    </p:spPr>
                  </p:pic>
                </p:oleObj>
              </mc:Fallback>
            </mc:AlternateContent>
          </a:graphicData>
        </a:graphic>
      </p:graphicFrame>
      <p:pic>
        <p:nvPicPr>
          <p:cNvPr id="6" name="Grafik 5">
            <a:extLst>
              <a:ext uri="{FF2B5EF4-FFF2-40B4-BE49-F238E27FC236}">
                <a16:creationId xmlns:a16="http://schemas.microsoft.com/office/drawing/2014/main" id="{1E778E9F-F2F1-1947-82D2-7219055E2F31}"/>
              </a:ext>
            </a:extLst>
          </p:cNvPr>
          <p:cNvPicPr>
            <a:picLocks noChangeAspect="1"/>
          </p:cNvPicPr>
          <p:nvPr/>
        </p:nvPicPr>
        <p:blipFill>
          <a:blip r:embed="rId8"/>
          <a:stretch>
            <a:fillRect/>
          </a:stretch>
        </p:blipFill>
        <p:spPr>
          <a:xfrm rot="20199618">
            <a:off x="536802" y="3137180"/>
            <a:ext cx="4091695" cy="1513367"/>
          </a:xfrm>
          <a:prstGeom prst="rect">
            <a:avLst/>
          </a:prstGeom>
        </p:spPr>
      </p:pic>
    </p:spTree>
    <p:extLst>
      <p:ext uri="{BB962C8B-B14F-4D97-AF65-F5344CB8AC3E}">
        <p14:creationId xmlns:p14="http://schemas.microsoft.com/office/powerpoint/2010/main" val="237234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a:xfrm>
            <a:off x="457200" y="260350"/>
            <a:ext cx="8218488" cy="792163"/>
          </a:xfrm>
        </p:spPr>
        <p:txBody>
          <a:bodyPr/>
          <a:lstStyle/>
          <a:p>
            <a:r>
              <a:rPr lang="de-DE" dirty="0">
                <a:latin typeface="Calibri" charset="0"/>
              </a:rPr>
              <a:t>Agenda</a:t>
            </a:r>
          </a:p>
        </p:txBody>
      </p:sp>
      <p:sp>
        <p:nvSpPr>
          <p:cNvPr id="72706" name="Inhaltsplatzhalter 2"/>
          <p:cNvSpPr>
            <a:spLocks noGrp="1"/>
          </p:cNvSpPr>
          <p:nvPr>
            <p:ph idx="1"/>
          </p:nvPr>
        </p:nvSpPr>
        <p:spPr/>
        <p:txBody>
          <a:bodyPr/>
          <a:lstStyle/>
          <a:p>
            <a:r>
              <a:rPr lang="de-DE" sz="3200" dirty="0">
                <a:latin typeface="Calibri" charset="0"/>
              </a:rPr>
              <a:t>Chronisches Schmerzsyndrom</a:t>
            </a:r>
          </a:p>
          <a:p>
            <a:r>
              <a:rPr lang="de-DE" sz="3600" b="1" dirty="0">
                <a:latin typeface="Calibri" charset="0"/>
              </a:rPr>
              <a:t>Therapiekonzepte</a:t>
            </a:r>
          </a:p>
          <a:p>
            <a:r>
              <a:rPr lang="de-AT" sz="3200" dirty="0">
                <a:latin typeface="Calibri" charset="0"/>
              </a:rPr>
              <a:t>Auswirkung auf die Verkehrssicherheit</a:t>
            </a:r>
            <a:endParaRPr lang="en-GB" sz="3200" dirty="0">
              <a:latin typeface="Calibri" charset="0"/>
            </a:endParaRPr>
          </a:p>
          <a:p>
            <a:r>
              <a:rPr lang="de-DE" sz="3200" dirty="0">
                <a:latin typeface="Calibri" charset="0"/>
              </a:rPr>
              <a:t>Fazit</a:t>
            </a:r>
          </a:p>
        </p:txBody>
      </p:sp>
    </p:spTree>
    <p:extLst>
      <p:ext uri="{BB962C8B-B14F-4D97-AF65-F5344CB8AC3E}">
        <p14:creationId xmlns:p14="http://schemas.microsoft.com/office/powerpoint/2010/main" val="2855095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B6E5A-C3EE-D64B-BBD9-2EE6F33380EB}"/>
              </a:ext>
            </a:extLst>
          </p:cNvPr>
          <p:cNvSpPr>
            <a:spLocks noGrp="1"/>
          </p:cNvSpPr>
          <p:nvPr>
            <p:ph type="title"/>
          </p:nvPr>
        </p:nvSpPr>
        <p:spPr/>
        <p:txBody>
          <a:bodyPr/>
          <a:lstStyle/>
          <a:p>
            <a:r>
              <a:rPr lang="de-DE" dirty="0"/>
              <a:t>Aktuelle Therapiekonzepte</a:t>
            </a:r>
          </a:p>
        </p:txBody>
      </p:sp>
      <p:sp>
        <p:nvSpPr>
          <p:cNvPr id="3" name="Inhaltsplatzhalter 2">
            <a:extLst>
              <a:ext uri="{FF2B5EF4-FFF2-40B4-BE49-F238E27FC236}">
                <a16:creationId xmlns:a16="http://schemas.microsoft.com/office/drawing/2014/main" id="{D971ACA9-C7FF-B94E-BC1F-8612FF121BE2}"/>
              </a:ext>
            </a:extLst>
          </p:cNvPr>
          <p:cNvSpPr>
            <a:spLocks noGrp="1"/>
          </p:cNvSpPr>
          <p:nvPr>
            <p:ph idx="1"/>
          </p:nvPr>
        </p:nvSpPr>
        <p:spPr>
          <a:xfrm>
            <a:off x="446088" y="1391993"/>
            <a:ext cx="8229600" cy="4425950"/>
          </a:xfrm>
        </p:spPr>
        <p:txBody>
          <a:bodyPr/>
          <a:lstStyle/>
          <a:p>
            <a:r>
              <a:rPr lang="de-DE" sz="1800" b="1" dirty="0"/>
              <a:t>Medikamentöse Therapie – WHO-Schema:</a:t>
            </a:r>
            <a:br>
              <a:rPr lang="de-DE" sz="1800" dirty="0"/>
            </a:br>
            <a:r>
              <a:rPr lang="de-DE" sz="1800" dirty="0"/>
              <a:t>- </a:t>
            </a:r>
            <a:r>
              <a:rPr lang="de-DE" sz="1800" dirty="0" err="1"/>
              <a:t>Analgetica</a:t>
            </a:r>
            <a:r>
              <a:rPr lang="de-DE" sz="1800" dirty="0"/>
              <a:t> (NSAR, Nicht-Opioid-</a:t>
            </a:r>
            <a:r>
              <a:rPr lang="de-DE" sz="1800" dirty="0" err="1"/>
              <a:t>Analgetica</a:t>
            </a:r>
            <a:r>
              <a:rPr lang="de-DE" sz="1800" dirty="0"/>
              <a:t>) </a:t>
            </a:r>
            <a:br>
              <a:rPr lang="de-DE" sz="1800" dirty="0"/>
            </a:br>
            <a:r>
              <a:rPr lang="de-DE" sz="1800" dirty="0"/>
              <a:t>- Niederpotente und hochpotente Opioide</a:t>
            </a:r>
            <a:br>
              <a:rPr lang="de-DE" sz="1800" dirty="0"/>
            </a:br>
            <a:r>
              <a:rPr lang="de-DE" sz="1800" dirty="0"/>
              <a:t>- Antidepressiva und </a:t>
            </a:r>
            <a:r>
              <a:rPr lang="de-DE" sz="1800" dirty="0" err="1"/>
              <a:t>Antikonvulsiva</a:t>
            </a:r>
            <a:r>
              <a:rPr lang="de-DE" sz="1800" dirty="0"/>
              <a:t> als Co-</a:t>
            </a:r>
            <a:r>
              <a:rPr lang="de-DE" sz="1800" dirty="0" err="1"/>
              <a:t>Analgetica</a:t>
            </a:r>
            <a:r>
              <a:rPr lang="de-DE" sz="1800" dirty="0"/>
              <a:t> </a:t>
            </a:r>
          </a:p>
          <a:p>
            <a:r>
              <a:rPr lang="de-DE" sz="1800" b="1" dirty="0"/>
              <a:t>Physiotherapie:</a:t>
            </a:r>
            <a:br>
              <a:rPr lang="de-DE" sz="1800" dirty="0"/>
            </a:br>
            <a:r>
              <a:rPr lang="de-DE" sz="1800" dirty="0"/>
              <a:t>- Bedeutung von Bewegungstherapie und gezielten Übungen </a:t>
            </a:r>
            <a:br>
              <a:rPr lang="de-DE" sz="1800" dirty="0"/>
            </a:br>
            <a:r>
              <a:rPr lang="de-DE" sz="1800" dirty="0"/>
              <a:t>- Manuelle Therapie und Massagen </a:t>
            </a:r>
          </a:p>
          <a:p>
            <a:r>
              <a:rPr lang="de-DE" sz="1800" b="1" dirty="0"/>
              <a:t>Psychologische Ansätze:</a:t>
            </a:r>
            <a:br>
              <a:rPr lang="de-DE" sz="1800" dirty="0"/>
            </a:br>
            <a:r>
              <a:rPr lang="de-DE" sz="1800" dirty="0"/>
              <a:t>- Kognitive Verhaltenstherapie zur Schmerzbewältigung </a:t>
            </a:r>
            <a:br>
              <a:rPr lang="de-DE" sz="1800" dirty="0"/>
            </a:br>
            <a:r>
              <a:rPr lang="de-DE" sz="1800" dirty="0"/>
              <a:t>- Achtsamkeit und Entspannungstechniken </a:t>
            </a:r>
          </a:p>
          <a:p>
            <a:r>
              <a:rPr lang="de-DE" sz="1800" b="1" dirty="0"/>
              <a:t>Alternative Therapien:</a:t>
            </a:r>
            <a:br>
              <a:rPr lang="de-DE" sz="1800" dirty="0"/>
            </a:br>
            <a:r>
              <a:rPr lang="de-DE" sz="1800" dirty="0"/>
              <a:t>- Akupunktur, Chiropraktik und andere komplementäre Methoden </a:t>
            </a:r>
          </a:p>
          <a:p>
            <a:r>
              <a:rPr lang="de-DE" sz="1800" b="1" dirty="0" err="1"/>
              <a:t>Interventionelle</a:t>
            </a:r>
            <a:r>
              <a:rPr lang="de-DE" sz="1800" b="1" dirty="0"/>
              <a:t> Verfahren:</a:t>
            </a:r>
            <a:br>
              <a:rPr lang="de-DE" sz="1800" dirty="0"/>
            </a:br>
            <a:r>
              <a:rPr lang="de-DE" sz="1800" dirty="0"/>
              <a:t>- Therapeutische Lokalanästhesie, Nervenblockaden und chirurgische Optionen bei spezifischen Schmerzsyndromen </a:t>
            </a:r>
          </a:p>
        </p:txBody>
      </p:sp>
      <p:pic>
        <p:nvPicPr>
          <p:cNvPr id="4" name="Grafik 3">
            <a:extLst>
              <a:ext uri="{FF2B5EF4-FFF2-40B4-BE49-F238E27FC236}">
                <a16:creationId xmlns:a16="http://schemas.microsoft.com/office/drawing/2014/main" id="{75D6E764-70B3-2C43-ACF8-430FA7811F3D}"/>
              </a:ext>
            </a:extLst>
          </p:cNvPr>
          <p:cNvPicPr>
            <a:picLocks noChangeAspect="1"/>
          </p:cNvPicPr>
          <p:nvPr/>
        </p:nvPicPr>
        <p:blipFill>
          <a:blip r:embed="rId2"/>
          <a:stretch>
            <a:fillRect/>
          </a:stretch>
        </p:blipFill>
        <p:spPr>
          <a:xfrm>
            <a:off x="6245835" y="1304817"/>
            <a:ext cx="2552625" cy="1740257"/>
          </a:xfrm>
          <a:prstGeom prst="rect">
            <a:avLst/>
          </a:prstGeom>
        </p:spPr>
      </p:pic>
      <p:sp>
        <p:nvSpPr>
          <p:cNvPr id="5" name="Textfeld 4">
            <a:extLst>
              <a:ext uri="{FF2B5EF4-FFF2-40B4-BE49-F238E27FC236}">
                <a16:creationId xmlns:a16="http://schemas.microsoft.com/office/drawing/2014/main" id="{A5DC1E8E-DC5E-B14C-8DBF-533B55995235}"/>
              </a:ext>
            </a:extLst>
          </p:cNvPr>
          <p:cNvSpPr txBox="1"/>
          <p:nvPr/>
        </p:nvSpPr>
        <p:spPr>
          <a:xfrm>
            <a:off x="6935057" y="3014999"/>
            <a:ext cx="1863403" cy="323165"/>
          </a:xfrm>
          <a:prstGeom prst="rect">
            <a:avLst/>
          </a:prstGeom>
          <a:noFill/>
        </p:spPr>
        <p:txBody>
          <a:bodyPr wrap="square" rtlCol="0">
            <a:spAutoFit/>
          </a:bodyPr>
          <a:lstStyle/>
          <a:p>
            <a:r>
              <a:rPr lang="de-DE" sz="500" dirty="0"/>
              <a:t>https://</a:t>
            </a:r>
            <a:r>
              <a:rPr lang="de-DE" sz="500" dirty="0" err="1"/>
              <a:t>media.springernature.com</a:t>
            </a:r>
            <a:r>
              <a:rPr lang="de-DE" sz="500" dirty="0"/>
              <a:t>/lw685/springer-</a:t>
            </a:r>
            <a:r>
              <a:rPr lang="de-DE" sz="500" dirty="0" err="1"/>
              <a:t>static</a:t>
            </a:r>
            <a:r>
              <a:rPr lang="de-DE" sz="500" dirty="0"/>
              <a:t>/</a:t>
            </a:r>
            <a:r>
              <a:rPr lang="de-DE" sz="500" dirty="0" err="1"/>
              <a:t>image</a:t>
            </a:r>
            <a:r>
              <a:rPr lang="de-DE" sz="500" dirty="0"/>
              <a:t>/art%3A10.1007%2Fs00740-020-00342-4/</a:t>
            </a:r>
            <a:r>
              <a:rPr lang="de-DE" sz="500" dirty="0" err="1"/>
              <a:t>MediaObjects</a:t>
            </a:r>
            <a:r>
              <a:rPr lang="de-DE" sz="500" dirty="0"/>
              <a:t>/740_2020_342_Fig1_HTML.png</a:t>
            </a:r>
          </a:p>
        </p:txBody>
      </p:sp>
    </p:spTree>
    <p:extLst>
      <p:ext uri="{BB962C8B-B14F-4D97-AF65-F5344CB8AC3E}">
        <p14:creationId xmlns:p14="http://schemas.microsoft.com/office/powerpoint/2010/main" val="18289249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B6E5A-C3EE-D64B-BBD9-2EE6F33380EB}"/>
              </a:ext>
            </a:extLst>
          </p:cNvPr>
          <p:cNvSpPr>
            <a:spLocks noGrp="1"/>
          </p:cNvSpPr>
          <p:nvPr>
            <p:ph type="title"/>
          </p:nvPr>
        </p:nvSpPr>
        <p:spPr/>
        <p:txBody>
          <a:bodyPr/>
          <a:lstStyle/>
          <a:p>
            <a:r>
              <a:rPr lang="de-DE" dirty="0"/>
              <a:t>Aktuelle Therapiekonzepte</a:t>
            </a:r>
          </a:p>
        </p:txBody>
      </p:sp>
      <p:sp>
        <p:nvSpPr>
          <p:cNvPr id="3" name="Inhaltsplatzhalter 2">
            <a:extLst>
              <a:ext uri="{FF2B5EF4-FFF2-40B4-BE49-F238E27FC236}">
                <a16:creationId xmlns:a16="http://schemas.microsoft.com/office/drawing/2014/main" id="{D971ACA9-C7FF-B94E-BC1F-8612FF121BE2}"/>
              </a:ext>
            </a:extLst>
          </p:cNvPr>
          <p:cNvSpPr>
            <a:spLocks noGrp="1"/>
          </p:cNvSpPr>
          <p:nvPr>
            <p:ph idx="1"/>
          </p:nvPr>
        </p:nvSpPr>
        <p:spPr>
          <a:xfrm>
            <a:off x="446088" y="1391993"/>
            <a:ext cx="2420402" cy="4425950"/>
          </a:xfrm>
        </p:spPr>
        <p:txBody>
          <a:bodyPr/>
          <a:lstStyle/>
          <a:p>
            <a:pPr marL="0" indent="0">
              <a:buNone/>
            </a:pPr>
            <a:r>
              <a:rPr lang="de-DE" sz="1800" b="1" dirty="0"/>
              <a:t>Medikamentöse Therapie – WHO-Schema:</a:t>
            </a:r>
          </a:p>
          <a:p>
            <a:r>
              <a:rPr lang="de-DE" sz="1800" dirty="0" err="1"/>
              <a:t>Analgetica</a:t>
            </a:r>
            <a:r>
              <a:rPr lang="de-DE" sz="1800" dirty="0"/>
              <a:t> (NSAR, Nicht-Opioid-</a:t>
            </a:r>
            <a:r>
              <a:rPr lang="de-DE" sz="1800" dirty="0" err="1"/>
              <a:t>Analgetica</a:t>
            </a:r>
            <a:r>
              <a:rPr lang="de-DE" sz="1800" dirty="0"/>
              <a:t>) </a:t>
            </a:r>
          </a:p>
          <a:p>
            <a:r>
              <a:rPr lang="de-DE" sz="1800" dirty="0"/>
              <a:t>Niederpotente und hochpotente Opioide</a:t>
            </a:r>
          </a:p>
          <a:p>
            <a:r>
              <a:rPr lang="de-DE" sz="1800" dirty="0"/>
              <a:t>Antidepressiva und </a:t>
            </a:r>
            <a:r>
              <a:rPr lang="de-DE" sz="1800" dirty="0" err="1"/>
              <a:t>Antikonvulsiva</a:t>
            </a:r>
            <a:r>
              <a:rPr lang="de-DE" sz="1800" dirty="0"/>
              <a:t> als Co-</a:t>
            </a:r>
            <a:r>
              <a:rPr lang="de-DE" sz="1800" dirty="0" err="1"/>
              <a:t>Analgetica</a:t>
            </a:r>
            <a:r>
              <a:rPr lang="de-DE" sz="1800" dirty="0"/>
              <a:t> </a:t>
            </a:r>
          </a:p>
        </p:txBody>
      </p:sp>
      <p:pic>
        <p:nvPicPr>
          <p:cNvPr id="4" name="Grafik 3">
            <a:extLst>
              <a:ext uri="{FF2B5EF4-FFF2-40B4-BE49-F238E27FC236}">
                <a16:creationId xmlns:a16="http://schemas.microsoft.com/office/drawing/2014/main" id="{75D6E764-70B3-2C43-ACF8-430FA7811F3D}"/>
              </a:ext>
            </a:extLst>
          </p:cNvPr>
          <p:cNvPicPr>
            <a:picLocks noChangeAspect="1"/>
          </p:cNvPicPr>
          <p:nvPr/>
        </p:nvPicPr>
        <p:blipFill>
          <a:blip r:embed="rId2"/>
          <a:stretch>
            <a:fillRect/>
          </a:stretch>
        </p:blipFill>
        <p:spPr>
          <a:xfrm>
            <a:off x="2748337" y="1489747"/>
            <a:ext cx="6239077" cy="4253503"/>
          </a:xfrm>
          <a:prstGeom prst="rect">
            <a:avLst/>
          </a:prstGeom>
        </p:spPr>
      </p:pic>
      <p:sp>
        <p:nvSpPr>
          <p:cNvPr id="5" name="Textfeld 4">
            <a:extLst>
              <a:ext uri="{FF2B5EF4-FFF2-40B4-BE49-F238E27FC236}">
                <a16:creationId xmlns:a16="http://schemas.microsoft.com/office/drawing/2014/main" id="{A5DC1E8E-DC5E-B14C-8DBF-533B55995235}"/>
              </a:ext>
            </a:extLst>
          </p:cNvPr>
          <p:cNvSpPr txBox="1"/>
          <p:nvPr/>
        </p:nvSpPr>
        <p:spPr>
          <a:xfrm>
            <a:off x="6513817" y="5817943"/>
            <a:ext cx="2473598" cy="415498"/>
          </a:xfrm>
          <a:prstGeom prst="rect">
            <a:avLst/>
          </a:prstGeom>
          <a:noFill/>
        </p:spPr>
        <p:txBody>
          <a:bodyPr wrap="square" rtlCol="0">
            <a:spAutoFit/>
          </a:bodyPr>
          <a:lstStyle/>
          <a:p>
            <a:r>
              <a:rPr lang="de-DE" sz="700" dirty="0"/>
              <a:t>https://</a:t>
            </a:r>
            <a:r>
              <a:rPr lang="de-DE" sz="700" dirty="0" err="1"/>
              <a:t>media.springernature.com</a:t>
            </a:r>
            <a:r>
              <a:rPr lang="de-DE" sz="700" dirty="0"/>
              <a:t>/lw685/springer-</a:t>
            </a:r>
            <a:r>
              <a:rPr lang="de-DE" sz="700" dirty="0" err="1"/>
              <a:t>static</a:t>
            </a:r>
            <a:r>
              <a:rPr lang="de-DE" sz="700" dirty="0"/>
              <a:t>/</a:t>
            </a:r>
            <a:r>
              <a:rPr lang="de-DE" sz="700" dirty="0" err="1"/>
              <a:t>image</a:t>
            </a:r>
            <a:r>
              <a:rPr lang="de-DE" sz="700" dirty="0"/>
              <a:t>/art%3A10.1007%2Fs00740-020-00342-4/</a:t>
            </a:r>
            <a:r>
              <a:rPr lang="de-DE" sz="700" dirty="0" err="1"/>
              <a:t>MediaObjects</a:t>
            </a:r>
            <a:r>
              <a:rPr lang="de-DE" sz="700" dirty="0"/>
              <a:t>/740_2020_342_Fig1_HTML.png</a:t>
            </a:r>
          </a:p>
        </p:txBody>
      </p:sp>
    </p:spTree>
    <p:extLst>
      <p:ext uri="{BB962C8B-B14F-4D97-AF65-F5344CB8AC3E}">
        <p14:creationId xmlns:p14="http://schemas.microsoft.com/office/powerpoint/2010/main" val="33796176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a:xfrm>
            <a:off x="457200" y="260350"/>
            <a:ext cx="8218488" cy="792163"/>
          </a:xfrm>
        </p:spPr>
        <p:txBody>
          <a:bodyPr/>
          <a:lstStyle/>
          <a:p>
            <a:r>
              <a:rPr lang="de-DE" dirty="0">
                <a:latin typeface="Calibri" charset="0"/>
              </a:rPr>
              <a:t>Agenda</a:t>
            </a:r>
          </a:p>
        </p:txBody>
      </p:sp>
      <p:sp>
        <p:nvSpPr>
          <p:cNvPr id="72706" name="Inhaltsplatzhalter 2"/>
          <p:cNvSpPr>
            <a:spLocks noGrp="1"/>
          </p:cNvSpPr>
          <p:nvPr>
            <p:ph idx="1"/>
          </p:nvPr>
        </p:nvSpPr>
        <p:spPr/>
        <p:txBody>
          <a:bodyPr/>
          <a:lstStyle/>
          <a:p>
            <a:r>
              <a:rPr lang="de-DE" sz="3200" dirty="0">
                <a:latin typeface="Calibri" charset="0"/>
              </a:rPr>
              <a:t>Chronisches Schmerzsyndrom</a:t>
            </a:r>
          </a:p>
          <a:p>
            <a:r>
              <a:rPr lang="de-DE" sz="3200" dirty="0">
                <a:latin typeface="Calibri" charset="0"/>
              </a:rPr>
              <a:t>Therapiekonzepte</a:t>
            </a:r>
          </a:p>
          <a:p>
            <a:r>
              <a:rPr lang="de-AT" sz="3600" b="1" dirty="0">
                <a:latin typeface="Calibri" charset="0"/>
              </a:rPr>
              <a:t>Auswirkung auf die Verkehrssicherheit</a:t>
            </a:r>
            <a:endParaRPr lang="en-GB" sz="3600" b="1" dirty="0">
              <a:latin typeface="Calibri" charset="0"/>
            </a:endParaRPr>
          </a:p>
          <a:p>
            <a:r>
              <a:rPr lang="de-DE" sz="3200" dirty="0">
                <a:latin typeface="Calibri" charset="0"/>
              </a:rPr>
              <a:t>Fazit</a:t>
            </a:r>
          </a:p>
        </p:txBody>
      </p:sp>
      <p:sp>
        <p:nvSpPr>
          <p:cNvPr id="2" name="Textfeld 1">
            <a:extLst>
              <a:ext uri="{FF2B5EF4-FFF2-40B4-BE49-F238E27FC236}">
                <a16:creationId xmlns:a16="http://schemas.microsoft.com/office/drawing/2014/main" id="{A6B300D7-0BF0-174D-BAE9-1976E8C955D1}"/>
              </a:ext>
            </a:extLst>
          </p:cNvPr>
          <p:cNvSpPr txBox="1"/>
          <p:nvPr/>
        </p:nvSpPr>
        <p:spPr>
          <a:xfrm>
            <a:off x="5476126" y="6479885"/>
            <a:ext cx="2887038" cy="415498"/>
          </a:xfrm>
          <a:prstGeom prst="rect">
            <a:avLst/>
          </a:prstGeom>
          <a:noFill/>
        </p:spPr>
        <p:txBody>
          <a:bodyPr wrap="square" rtlCol="0">
            <a:spAutoFit/>
          </a:bodyPr>
          <a:lstStyle/>
          <a:p>
            <a:r>
              <a:rPr lang="de-AT" sz="700" dirty="0">
                <a:solidFill>
                  <a:schemeClr val="bg1"/>
                </a:solidFill>
              </a:rPr>
              <a:t>Meine Praxis #2 2023 </a:t>
            </a:r>
          </a:p>
          <a:p>
            <a:r>
              <a:rPr lang="de-AT" sz="700" dirty="0" err="1">
                <a:solidFill>
                  <a:schemeClr val="bg1"/>
                </a:solidFill>
              </a:rPr>
              <a:t>Österreichische</a:t>
            </a:r>
            <a:r>
              <a:rPr lang="de-AT" sz="700" dirty="0">
                <a:solidFill>
                  <a:schemeClr val="bg1"/>
                </a:solidFill>
              </a:rPr>
              <a:t> Gesundheitskasse </a:t>
            </a:r>
          </a:p>
          <a:p>
            <a:r>
              <a:rPr lang="de-AT" sz="700" dirty="0" err="1">
                <a:solidFill>
                  <a:schemeClr val="bg1"/>
                </a:solidFill>
              </a:rPr>
              <a:t>www.gesundheitskasse.at</a:t>
            </a:r>
            <a:r>
              <a:rPr lang="de-AT" sz="700" dirty="0">
                <a:solidFill>
                  <a:schemeClr val="bg1"/>
                </a:solidFill>
              </a:rPr>
              <a:t>/</a:t>
            </a:r>
            <a:r>
              <a:rPr lang="de-AT" sz="700" dirty="0" err="1">
                <a:solidFill>
                  <a:schemeClr val="bg1"/>
                </a:solidFill>
              </a:rPr>
              <a:t>impressum</a:t>
            </a:r>
            <a:r>
              <a:rPr lang="de-AT" sz="700" dirty="0">
                <a:solidFill>
                  <a:schemeClr val="bg1"/>
                </a:solidFill>
              </a:rPr>
              <a:t> </a:t>
            </a:r>
          </a:p>
        </p:txBody>
      </p:sp>
    </p:spTree>
    <p:extLst>
      <p:ext uri="{BB962C8B-B14F-4D97-AF65-F5344CB8AC3E}">
        <p14:creationId xmlns:p14="http://schemas.microsoft.com/office/powerpoint/2010/main" val="26903915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E079-2289-9940-A3BE-B0472D09339F}"/>
              </a:ext>
            </a:extLst>
          </p:cNvPr>
          <p:cNvSpPr>
            <a:spLocks noGrp="1"/>
          </p:cNvSpPr>
          <p:nvPr>
            <p:ph type="title"/>
          </p:nvPr>
        </p:nvSpPr>
        <p:spPr/>
        <p:txBody>
          <a:bodyPr/>
          <a:lstStyle/>
          <a:p>
            <a:r>
              <a:rPr lang="de-DE" dirty="0"/>
              <a:t>Auswirkungen auf die </a:t>
            </a:r>
            <a:r>
              <a:rPr lang="de-AT" dirty="0">
                <a:latin typeface="Calibri" charset="0"/>
              </a:rPr>
              <a:t>Verkehrssicherheit</a:t>
            </a:r>
            <a:endParaRPr lang="de-DE" dirty="0"/>
          </a:p>
        </p:txBody>
      </p:sp>
      <p:sp>
        <p:nvSpPr>
          <p:cNvPr id="3" name="Inhaltsplatzhalter 2">
            <a:extLst>
              <a:ext uri="{FF2B5EF4-FFF2-40B4-BE49-F238E27FC236}">
                <a16:creationId xmlns:a16="http://schemas.microsoft.com/office/drawing/2014/main" id="{FD720FC6-421B-4044-85D5-572D1B90A10E}"/>
              </a:ext>
            </a:extLst>
          </p:cNvPr>
          <p:cNvSpPr>
            <a:spLocks noGrp="1"/>
          </p:cNvSpPr>
          <p:nvPr>
            <p:ph idx="1"/>
          </p:nvPr>
        </p:nvSpPr>
        <p:spPr/>
        <p:txBody>
          <a:bodyPr/>
          <a:lstStyle/>
          <a:p>
            <a:pPr marL="0" indent="0">
              <a:buNone/>
            </a:pPr>
            <a:r>
              <a:rPr lang="de-DE" b="1" dirty="0"/>
              <a:t>Sowohl durch Schmerzen als auch durch Behandlung:</a:t>
            </a:r>
          </a:p>
          <a:p>
            <a:r>
              <a:rPr lang="de-DE" dirty="0"/>
              <a:t>Einschränkungen in der Beweglichkeit und Reaktionsfähigkeit </a:t>
            </a:r>
          </a:p>
          <a:p>
            <a:r>
              <a:rPr lang="de-DE" dirty="0"/>
              <a:t>Beeinträchtigung der Konzentration und Aufmerksamkeit </a:t>
            </a:r>
          </a:p>
          <a:p>
            <a:r>
              <a:rPr lang="de-DE" dirty="0"/>
              <a:t>Psychische Belastungen können zu Müdigkeit und verminderter Wachsamkeit führen  </a:t>
            </a:r>
          </a:p>
          <a:p>
            <a:pPr>
              <a:spcAft>
                <a:spcPts val="600"/>
              </a:spcAft>
            </a:pPr>
            <a:r>
              <a:rPr lang="de-DE" b="1" dirty="0"/>
              <a:t>Rechtliche Aspekte: </a:t>
            </a:r>
          </a:p>
          <a:p>
            <a:pPr lvl="1"/>
            <a:r>
              <a:rPr lang="de-DE" dirty="0"/>
              <a:t>Notwendigkeit, die Fahrtauglichkeit regelmäßig zu überprüfen </a:t>
            </a:r>
          </a:p>
          <a:p>
            <a:pPr lvl="1"/>
            <a:r>
              <a:rPr lang="de-DE" dirty="0"/>
              <a:t>Mögliche Verpflichtungen zur Meldung an die Führerscheinstelle</a:t>
            </a:r>
          </a:p>
        </p:txBody>
      </p:sp>
    </p:spTree>
    <p:extLst>
      <p:ext uri="{BB962C8B-B14F-4D97-AF65-F5344CB8AC3E}">
        <p14:creationId xmlns:p14="http://schemas.microsoft.com/office/powerpoint/2010/main" val="40859780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E079-2289-9940-A3BE-B0472D09339F}"/>
              </a:ext>
            </a:extLst>
          </p:cNvPr>
          <p:cNvSpPr>
            <a:spLocks noGrp="1"/>
          </p:cNvSpPr>
          <p:nvPr>
            <p:ph type="title"/>
          </p:nvPr>
        </p:nvSpPr>
        <p:spPr/>
        <p:txBody>
          <a:bodyPr/>
          <a:lstStyle/>
          <a:p>
            <a:r>
              <a:rPr lang="de-DE" sz="2600" dirty="0"/>
              <a:t>Medikamentöse Auswirkungen auf die </a:t>
            </a:r>
            <a:r>
              <a:rPr lang="de-AT" sz="2600" dirty="0">
                <a:latin typeface="Calibri" charset="0"/>
              </a:rPr>
              <a:t>Verkehrssicherheit</a:t>
            </a:r>
            <a:endParaRPr lang="de-DE" sz="2600" dirty="0"/>
          </a:p>
        </p:txBody>
      </p:sp>
      <p:sp>
        <p:nvSpPr>
          <p:cNvPr id="5" name="Inhaltsplatzhalter 4">
            <a:extLst>
              <a:ext uri="{FF2B5EF4-FFF2-40B4-BE49-F238E27FC236}">
                <a16:creationId xmlns:a16="http://schemas.microsoft.com/office/drawing/2014/main" id="{19767F86-1EFA-BE4C-8F4C-059FA0A1B77E}"/>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7E869D36-2914-0445-AD34-889160BBCA64}"/>
              </a:ext>
            </a:extLst>
          </p:cNvPr>
          <p:cNvPicPr>
            <a:picLocks noChangeAspect="1"/>
          </p:cNvPicPr>
          <p:nvPr/>
        </p:nvPicPr>
        <p:blipFill>
          <a:blip r:embed="rId2"/>
          <a:stretch>
            <a:fillRect/>
          </a:stretch>
        </p:blipFill>
        <p:spPr>
          <a:xfrm>
            <a:off x="123289" y="1103910"/>
            <a:ext cx="5741442" cy="2521675"/>
          </a:xfrm>
          <a:prstGeom prst="rect">
            <a:avLst/>
          </a:prstGeom>
        </p:spPr>
      </p:pic>
      <p:pic>
        <p:nvPicPr>
          <p:cNvPr id="7" name="Grafik 6">
            <a:extLst>
              <a:ext uri="{FF2B5EF4-FFF2-40B4-BE49-F238E27FC236}">
                <a16:creationId xmlns:a16="http://schemas.microsoft.com/office/drawing/2014/main" id="{9DBAEA92-89D1-FB46-9FEB-897BE09C63E0}"/>
              </a:ext>
            </a:extLst>
          </p:cNvPr>
          <p:cNvPicPr>
            <a:picLocks noChangeAspect="1"/>
          </p:cNvPicPr>
          <p:nvPr/>
        </p:nvPicPr>
        <p:blipFill>
          <a:blip r:embed="rId3"/>
          <a:stretch>
            <a:fillRect/>
          </a:stretch>
        </p:blipFill>
        <p:spPr>
          <a:xfrm>
            <a:off x="2722652" y="3504614"/>
            <a:ext cx="6421347" cy="3034681"/>
          </a:xfrm>
          <a:prstGeom prst="rect">
            <a:avLst/>
          </a:prstGeom>
        </p:spPr>
      </p:pic>
      <p:cxnSp>
        <p:nvCxnSpPr>
          <p:cNvPr id="9" name="Gerade Verbindung 8">
            <a:extLst>
              <a:ext uri="{FF2B5EF4-FFF2-40B4-BE49-F238E27FC236}">
                <a16:creationId xmlns:a16="http://schemas.microsoft.com/office/drawing/2014/main" id="{D9FD5CE9-4F6E-5040-8742-0A69B07857C0}"/>
              </a:ext>
            </a:extLst>
          </p:cNvPr>
          <p:cNvCxnSpPr/>
          <p:nvPr/>
        </p:nvCxnSpPr>
        <p:spPr>
          <a:xfrm>
            <a:off x="3739793" y="5702157"/>
            <a:ext cx="2280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DD6B3B7F-AF47-7044-AA8E-84B54CFCE833}"/>
              </a:ext>
            </a:extLst>
          </p:cNvPr>
          <p:cNvCxnSpPr>
            <a:cxnSpLocks/>
          </p:cNvCxnSpPr>
          <p:nvPr/>
        </p:nvCxnSpPr>
        <p:spPr>
          <a:xfrm>
            <a:off x="2833955" y="5895653"/>
            <a:ext cx="5940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9964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E079-2289-9940-A3BE-B0472D09339F}"/>
              </a:ext>
            </a:extLst>
          </p:cNvPr>
          <p:cNvSpPr>
            <a:spLocks noGrp="1"/>
          </p:cNvSpPr>
          <p:nvPr>
            <p:ph type="title"/>
          </p:nvPr>
        </p:nvSpPr>
        <p:spPr>
          <a:xfrm>
            <a:off x="446088" y="260350"/>
            <a:ext cx="8229600" cy="792386"/>
          </a:xfrm>
        </p:spPr>
        <p:txBody>
          <a:bodyPr/>
          <a:lstStyle/>
          <a:p>
            <a:r>
              <a:rPr lang="de-DE" sz="2600" dirty="0"/>
              <a:t>Medikamentöse Auswirkungen auf die </a:t>
            </a:r>
            <a:r>
              <a:rPr lang="de-AT" sz="2600" dirty="0">
                <a:latin typeface="Calibri" charset="0"/>
              </a:rPr>
              <a:t>Verkehrssicherheit</a:t>
            </a:r>
            <a:endParaRPr lang="de-DE" sz="2600" dirty="0"/>
          </a:p>
        </p:txBody>
      </p:sp>
      <p:sp>
        <p:nvSpPr>
          <p:cNvPr id="5" name="Inhaltsplatzhalter 4">
            <a:extLst>
              <a:ext uri="{FF2B5EF4-FFF2-40B4-BE49-F238E27FC236}">
                <a16:creationId xmlns:a16="http://schemas.microsoft.com/office/drawing/2014/main" id="{E8F50F9E-F621-5F4F-A615-9E6AF66591FC}"/>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46CC7043-C43D-2C48-95F1-7858CC1602F7}"/>
              </a:ext>
            </a:extLst>
          </p:cNvPr>
          <p:cNvPicPr>
            <a:picLocks noChangeAspect="1"/>
          </p:cNvPicPr>
          <p:nvPr/>
        </p:nvPicPr>
        <p:blipFill>
          <a:blip r:embed="rId2"/>
          <a:stretch>
            <a:fillRect/>
          </a:stretch>
        </p:blipFill>
        <p:spPr>
          <a:xfrm>
            <a:off x="-11112" y="1124727"/>
            <a:ext cx="7254393" cy="2270520"/>
          </a:xfrm>
          <a:prstGeom prst="rect">
            <a:avLst/>
          </a:prstGeom>
        </p:spPr>
      </p:pic>
      <p:pic>
        <p:nvPicPr>
          <p:cNvPr id="7" name="Grafik 6">
            <a:extLst>
              <a:ext uri="{FF2B5EF4-FFF2-40B4-BE49-F238E27FC236}">
                <a16:creationId xmlns:a16="http://schemas.microsoft.com/office/drawing/2014/main" id="{6D8451CC-2B65-C74F-BE4B-1F0F80CA5B94}"/>
              </a:ext>
            </a:extLst>
          </p:cNvPr>
          <p:cNvPicPr>
            <a:picLocks noChangeAspect="1"/>
          </p:cNvPicPr>
          <p:nvPr/>
        </p:nvPicPr>
        <p:blipFill>
          <a:blip r:embed="rId3"/>
          <a:stretch>
            <a:fillRect/>
          </a:stretch>
        </p:blipFill>
        <p:spPr>
          <a:xfrm>
            <a:off x="4695290" y="2495593"/>
            <a:ext cx="4448710" cy="1547131"/>
          </a:xfrm>
          <a:prstGeom prst="rect">
            <a:avLst/>
          </a:prstGeom>
        </p:spPr>
      </p:pic>
      <p:pic>
        <p:nvPicPr>
          <p:cNvPr id="8" name="Grafik 7">
            <a:extLst>
              <a:ext uri="{FF2B5EF4-FFF2-40B4-BE49-F238E27FC236}">
                <a16:creationId xmlns:a16="http://schemas.microsoft.com/office/drawing/2014/main" id="{B75EA230-E35D-0448-AE8E-CFEAC202C97F}"/>
              </a:ext>
            </a:extLst>
          </p:cNvPr>
          <p:cNvPicPr>
            <a:picLocks noChangeAspect="1"/>
          </p:cNvPicPr>
          <p:nvPr/>
        </p:nvPicPr>
        <p:blipFill>
          <a:blip r:embed="rId4"/>
          <a:stretch>
            <a:fillRect/>
          </a:stretch>
        </p:blipFill>
        <p:spPr>
          <a:xfrm>
            <a:off x="369869" y="3471802"/>
            <a:ext cx="3940068" cy="1141844"/>
          </a:xfrm>
          <a:prstGeom prst="rect">
            <a:avLst/>
          </a:prstGeom>
        </p:spPr>
      </p:pic>
      <p:sp>
        <p:nvSpPr>
          <p:cNvPr id="9" name="Textfeld 8">
            <a:extLst>
              <a:ext uri="{FF2B5EF4-FFF2-40B4-BE49-F238E27FC236}">
                <a16:creationId xmlns:a16="http://schemas.microsoft.com/office/drawing/2014/main" id="{5EE20FE7-A6E6-104B-A48C-53D7E7F84CE7}"/>
              </a:ext>
            </a:extLst>
          </p:cNvPr>
          <p:cNvSpPr txBox="1"/>
          <p:nvPr/>
        </p:nvSpPr>
        <p:spPr>
          <a:xfrm>
            <a:off x="414726" y="4639513"/>
            <a:ext cx="7773777" cy="830997"/>
          </a:xfrm>
          <a:prstGeom prst="rect">
            <a:avLst/>
          </a:prstGeom>
          <a:noFill/>
        </p:spPr>
        <p:txBody>
          <a:bodyPr wrap="square" rtlCol="0">
            <a:spAutoFit/>
          </a:bodyPr>
          <a:lstStyle/>
          <a:p>
            <a:r>
              <a:rPr lang="de-AT" sz="1200" b="1" dirty="0" err="1"/>
              <a:t>Methods</a:t>
            </a:r>
            <a:r>
              <a:rPr lang="de-AT" sz="1200" b="1" dirty="0"/>
              <a:t>: </a:t>
            </a:r>
            <a:r>
              <a:rPr lang="de-AT" sz="1200" dirty="0" err="1"/>
              <a:t>Twenty</a:t>
            </a:r>
            <a:r>
              <a:rPr lang="de-AT" sz="1200" dirty="0"/>
              <a:t> CNCP </a:t>
            </a:r>
            <a:r>
              <a:rPr lang="de-AT" sz="1200" dirty="0" err="1"/>
              <a:t>patients</a:t>
            </a:r>
            <a:r>
              <a:rPr lang="de-AT" sz="1200" dirty="0"/>
              <a:t>, </a:t>
            </a:r>
            <a:r>
              <a:rPr lang="de-AT" sz="1200" dirty="0" err="1"/>
              <a:t>long</a:t>
            </a:r>
            <a:r>
              <a:rPr lang="de-AT" sz="1200" dirty="0"/>
              <a:t>-term </a:t>
            </a:r>
            <a:r>
              <a:rPr lang="de-AT" sz="1200" dirty="0" err="1"/>
              <a:t>treated</a:t>
            </a:r>
            <a:r>
              <a:rPr lang="de-AT" sz="1200" dirty="0"/>
              <a:t> </a:t>
            </a:r>
            <a:r>
              <a:rPr lang="de-AT" sz="1200" dirty="0" err="1"/>
              <a:t>with</a:t>
            </a:r>
            <a:r>
              <a:rPr lang="de-AT" sz="1200" dirty="0"/>
              <a:t> </a:t>
            </a:r>
            <a:r>
              <a:rPr lang="de-AT" sz="1200" dirty="0" err="1"/>
              <a:t>stable</a:t>
            </a:r>
            <a:r>
              <a:rPr lang="de-AT" sz="1200" dirty="0"/>
              <a:t> </a:t>
            </a:r>
            <a:r>
              <a:rPr lang="de-AT" sz="1200" dirty="0" err="1"/>
              <a:t>doses</a:t>
            </a:r>
            <a:r>
              <a:rPr lang="de-AT" sz="1200" dirty="0"/>
              <a:t> </a:t>
            </a:r>
            <a:r>
              <a:rPr lang="de-AT" sz="1200" dirty="0" err="1"/>
              <a:t>of</a:t>
            </a:r>
            <a:r>
              <a:rPr lang="de-AT" sz="1200" dirty="0"/>
              <a:t> </a:t>
            </a:r>
            <a:r>
              <a:rPr lang="de-AT" sz="1200" dirty="0" err="1"/>
              <a:t>opioid</a:t>
            </a:r>
            <a:r>
              <a:rPr lang="de-AT" sz="1200" dirty="0"/>
              <a:t> </a:t>
            </a:r>
            <a:r>
              <a:rPr lang="de-AT" sz="1200" dirty="0" err="1"/>
              <a:t>analgesics</a:t>
            </a:r>
            <a:r>
              <a:rPr lang="de-AT" sz="1200" dirty="0"/>
              <a:t>, </a:t>
            </a:r>
            <a:r>
              <a:rPr lang="de-AT" sz="1200" dirty="0" err="1"/>
              <a:t>and</a:t>
            </a:r>
            <a:r>
              <a:rPr lang="de-AT" sz="1200" dirty="0"/>
              <a:t> 19 </a:t>
            </a:r>
            <a:r>
              <a:rPr lang="de-AT" sz="1200" dirty="0" err="1"/>
              <a:t>healthy</a:t>
            </a:r>
            <a:r>
              <a:rPr lang="de-AT" sz="1200" dirty="0"/>
              <a:t> </a:t>
            </a:r>
            <a:r>
              <a:rPr lang="de-AT" sz="1200" dirty="0" err="1"/>
              <a:t>controls</a:t>
            </a:r>
            <a:r>
              <a:rPr lang="de-AT" sz="1200" dirty="0"/>
              <a:t> </a:t>
            </a:r>
            <a:r>
              <a:rPr lang="de-AT" sz="1200" dirty="0" err="1"/>
              <a:t>conducted</a:t>
            </a:r>
            <a:r>
              <a:rPr lang="de-AT" sz="1200" dirty="0"/>
              <a:t> </a:t>
            </a:r>
            <a:r>
              <a:rPr lang="de-AT" sz="1200" dirty="0" err="1"/>
              <a:t>standardized</a:t>
            </a:r>
            <a:r>
              <a:rPr lang="de-AT" sz="1200" dirty="0"/>
              <a:t> on-</a:t>
            </a:r>
            <a:r>
              <a:rPr lang="de-AT" sz="1200" dirty="0" err="1"/>
              <a:t>the</a:t>
            </a:r>
            <a:r>
              <a:rPr lang="de-AT" sz="1200" dirty="0"/>
              <a:t>-road </a:t>
            </a:r>
            <a:r>
              <a:rPr lang="de-AT" sz="1200" dirty="0" err="1"/>
              <a:t>driving</a:t>
            </a:r>
            <a:r>
              <a:rPr lang="de-AT" sz="1200" dirty="0"/>
              <a:t> </a:t>
            </a:r>
            <a:r>
              <a:rPr lang="de-AT" sz="1200" dirty="0" err="1"/>
              <a:t>tests</a:t>
            </a:r>
            <a:r>
              <a:rPr lang="de-AT" sz="1200" dirty="0"/>
              <a:t> in normal </a:t>
            </a:r>
            <a:r>
              <a:rPr lang="de-AT" sz="1200" dirty="0" err="1"/>
              <a:t>traffic</a:t>
            </a:r>
            <a:r>
              <a:rPr lang="de-AT" sz="1200" dirty="0"/>
              <a:t>. </a:t>
            </a:r>
          </a:p>
          <a:p>
            <a:r>
              <a:rPr lang="de-AT" sz="1200" dirty="0"/>
              <a:t>Performance </a:t>
            </a:r>
            <a:r>
              <a:rPr lang="de-AT" sz="1200" dirty="0" err="1"/>
              <a:t>of</a:t>
            </a:r>
            <a:r>
              <a:rPr lang="de-AT" sz="1200" dirty="0"/>
              <a:t> </a:t>
            </a:r>
            <a:r>
              <a:rPr lang="de-AT" sz="1200" dirty="0" err="1"/>
              <a:t>controls</a:t>
            </a:r>
            <a:r>
              <a:rPr lang="de-AT" sz="1200" dirty="0"/>
              <a:t> </a:t>
            </a:r>
            <a:r>
              <a:rPr lang="de-AT" sz="1200" dirty="0" err="1"/>
              <a:t>with</a:t>
            </a:r>
            <a:r>
              <a:rPr lang="de-AT" sz="1200" dirty="0"/>
              <a:t> a </a:t>
            </a:r>
            <a:r>
              <a:rPr lang="de-AT" sz="1200" dirty="0" err="1"/>
              <a:t>blood</a:t>
            </a:r>
            <a:r>
              <a:rPr lang="de-AT" sz="1200" dirty="0"/>
              <a:t> </a:t>
            </a:r>
            <a:r>
              <a:rPr lang="de-AT" sz="1200" dirty="0" err="1"/>
              <a:t>alcohol</a:t>
            </a:r>
            <a:r>
              <a:rPr lang="de-AT" sz="1200" dirty="0"/>
              <a:t> </a:t>
            </a:r>
            <a:r>
              <a:rPr lang="de-AT" sz="1200" dirty="0" err="1"/>
              <a:t>concentration</a:t>
            </a:r>
            <a:r>
              <a:rPr lang="de-AT" sz="1200" dirty="0"/>
              <a:t> (BAC) </a:t>
            </a:r>
            <a:r>
              <a:rPr lang="de-AT" sz="1200" dirty="0" err="1"/>
              <a:t>of</a:t>
            </a:r>
            <a:r>
              <a:rPr lang="de-AT" sz="1200" dirty="0"/>
              <a:t> 0.5 </a:t>
            </a:r>
            <a:r>
              <a:rPr lang="de-AT" sz="1200" dirty="0" err="1"/>
              <a:t>g</a:t>
            </a:r>
            <a:r>
              <a:rPr lang="de-AT" sz="1200" dirty="0"/>
              <a:t>/L was </a:t>
            </a:r>
            <a:r>
              <a:rPr lang="de-AT" sz="1200" dirty="0" err="1"/>
              <a:t>used</a:t>
            </a:r>
            <a:r>
              <a:rPr lang="de-AT" sz="1200" dirty="0"/>
              <a:t> </a:t>
            </a:r>
            <a:r>
              <a:rPr lang="de-AT" sz="1200" dirty="0" err="1"/>
              <a:t>as</a:t>
            </a:r>
            <a:r>
              <a:rPr lang="de-AT" sz="1200" dirty="0"/>
              <a:t> a </a:t>
            </a:r>
            <a:r>
              <a:rPr lang="de-AT" sz="1200" dirty="0" err="1"/>
              <a:t>reference</a:t>
            </a:r>
            <a:r>
              <a:rPr lang="de-AT" sz="1200" dirty="0"/>
              <a:t> </a:t>
            </a:r>
            <a:r>
              <a:rPr lang="de-AT" sz="1200" dirty="0" err="1"/>
              <a:t>to</a:t>
            </a:r>
            <a:r>
              <a:rPr lang="de-AT" sz="1200" dirty="0"/>
              <a:t> </a:t>
            </a:r>
            <a:r>
              <a:rPr lang="de-AT" sz="1200" dirty="0" err="1"/>
              <a:t>define</a:t>
            </a:r>
            <a:r>
              <a:rPr lang="de-AT" sz="1200" dirty="0"/>
              <a:t> </a:t>
            </a:r>
            <a:r>
              <a:rPr lang="de-AT" sz="1200" dirty="0" err="1"/>
              <a:t>clinically</a:t>
            </a:r>
            <a:r>
              <a:rPr lang="de-AT" sz="1200" dirty="0"/>
              <a:t> relevant </a:t>
            </a:r>
            <a:r>
              <a:rPr lang="de-AT" sz="1200" dirty="0" err="1"/>
              <a:t>changes</a:t>
            </a:r>
            <a:r>
              <a:rPr lang="de-AT" sz="1200" dirty="0"/>
              <a:t> in </a:t>
            </a:r>
            <a:r>
              <a:rPr lang="de-AT" sz="1200" dirty="0" err="1"/>
              <a:t>driving</a:t>
            </a:r>
            <a:r>
              <a:rPr lang="de-AT" sz="1200" dirty="0"/>
              <a:t> </a:t>
            </a:r>
            <a:r>
              <a:rPr lang="de-AT" sz="1200" dirty="0" err="1"/>
              <a:t>performance</a:t>
            </a:r>
            <a:r>
              <a:rPr lang="de-AT" sz="1200" dirty="0"/>
              <a:t>. </a:t>
            </a:r>
            <a:endParaRPr lang="de-DE" sz="1200" dirty="0"/>
          </a:p>
        </p:txBody>
      </p:sp>
      <p:sp>
        <p:nvSpPr>
          <p:cNvPr id="10" name="Textfeld 9">
            <a:extLst>
              <a:ext uri="{FF2B5EF4-FFF2-40B4-BE49-F238E27FC236}">
                <a16:creationId xmlns:a16="http://schemas.microsoft.com/office/drawing/2014/main" id="{A1D09326-3AA4-764F-8E17-B26DC82FE686}"/>
              </a:ext>
            </a:extLst>
          </p:cNvPr>
          <p:cNvSpPr txBox="1"/>
          <p:nvPr/>
        </p:nvSpPr>
        <p:spPr>
          <a:xfrm>
            <a:off x="414726" y="5496377"/>
            <a:ext cx="8382038" cy="830997"/>
          </a:xfrm>
          <a:prstGeom prst="rect">
            <a:avLst/>
          </a:prstGeom>
          <a:noFill/>
        </p:spPr>
        <p:txBody>
          <a:bodyPr wrap="square" rtlCol="0">
            <a:spAutoFit/>
          </a:bodyPr>
          <a:lstStyle/>
          <a:p>
            <a:r>
              <a:rPr lang="de-AT" sz="1200" b="1" dirty="0" err="1"/>
              <a:t>Conclusions</a:t>
            </a:r>
            <a:r>
              <a:rPr lang="de-AT" sz="1200" b="1" dirty="0"/>
              <a:t>:</a:t>
            </a:r>
            <a:r>
              <a:rPr lang="de-AT" sz="1200" dirty="0"/>
              <a:t> </a:t>
            </a:r>
            <a:r>
              <a:rPr lang="de-AT" sz="1200" dirty="0" err="1"/>
              <a:t>Driving</a:t>
            </a:r>
            <a:r>
              <a:rPr lang="de-AT" sz="1200" dirty="0"/>
              <a:t> </a:t>
            </a:r>
            <a:r>
              <a:rPr lang="de-AT" sz="1200" dirty="0" err="1"/>
              <a:t>performance</a:t>
            </a:r>
            <a:r>
              <a:rPr lang="de-AT" sz="1200" dirty="0"/>
              <a:t> </a:t>
            </a:r>
            <a:r>
              <a:rPr lang="de-AT" sz="1200" dirty="0" err="1"/>
              <a:t>of</a:t>
            </a:r>
            <a:r>
              <a:rPr lang="de-AT" sz="1200" dirty="0"/>
              <a:t> CNCP </a:t>
            </a:r>
            <a:r>
              <a:rPr lang="de-AT" sz="1200" dirty="0" err="1"/>
              <a:t>patients</a:t>
            </a:r>
            <a:r>
              <a:rPr lang="de-AT" sz="1200" dirty="0"/>
              <a:t> </a:t>
            </a:r>
            <a:r>
              <a:rPr lang="de-AT" sz="1200" dirty="0" err="1"/>
              <a:t>did</a:t>
            </a:r>
            <a:r>
              <a:rPr lang="de-AT" sz="1200" dirty="0"/>
              <a:t> not </a:t>
            </a:r>
            <a:r>
              <a:rPr lang="de-AT" sz="1200" dirty="0" err="1"/>
              <a:t>significantly</a:t>
            </a:r>
            <a:r>
              <a:rPr lang="de-AT" sz="1200" dirty="0"/>
              <a:t> </a:t>
            </a:r>
            <a:r>
              <a:rPr lang="de-AT" sz="1200" dirty="0" err="1"/>
              <a:t>differ</a:t>
            </a:r>
            <a:r>
              <a:rPr lang="de-AT" sz="1200" dirty="0"/>
              <a:t> </a:t>
            </a:r>
            <a:r>
              <a:rPr lang="de-AT" sz="1200" dirty="0" err="1"/>
              <a:t>from</a:t>
            </a:r>
            <a:r>
              <a:rPr lang="de-AT" sz="1200" dirty="0"/>
              <a:t> </a:t>
            </a:r>
            <a:r>
              <a:rPr lang="de-AT" sz="1200" dirty="0" err="1"/>
              <a:t>that</a:t>
            </a:r>
            <a:r>
              <a:rPr lang="de-AT" sz="1200" dirty="0"/>
              <a:t> </a:t>
            </a:r>
            <a:r>
              <a:rPr lang="de-AT" sz="1200" dirty="0" err="1"/>
              <a:t>of</a:t>
            </a:r>
            <a:r>
              <a:rPr lang="de-AT" sz="1200" dirty="0"/>
              <a:t> </a:t>
            </a:r>
            <a:r>
              <a:rPr lang="de-AT" sz="1200" dirty="0" err="1"/>
              <a:t>controls</a:t>
            </a:r>
            <a:r>
              <a:rPr lang="de-AT" sz="1200" dirty="0"/>
              <a:t> due </a:t>
            </a:r>
            <a:r>
              <a:rPr lang="de-AT" sz="1200" dirty="0" err="1"/>
              <a:t>to</a:t>
            </a:r>
            <a:r>
              <a:rPr lang="de-AT" sz="1200" dirty="0"/>
              <a:t> large interindividual </a:t>
            </a:r>
            <a:r>
              <a:rPr lang="de-AT" sz="1200" dirty="0" err="1"/>
              <a:t>variations</a:t>
            </a:r>
            <a:r>
              <a:rPr lang="de-AT" sz="1200" dirty="0"/>
              <a:t>. </a:t>
            </a:r>
            <a:r>
              <a:rPr lang="de-AT" sz="1200" dirty="0" err="1"/>
              <a:t>Hence</a:t>
            </a:r>
            <a:r>
              <a:rPr lang="de-AT" sz="1200" dirty="0"/>
              <a:t> in </a:t>
            </a:r>
            <a:r>
              <a:rPr lang="de-AT" sz="1200" dirty="0" err="1"/>
              <a:t>clinical</a:t>
            </a:r>
            <a:r>
              <a:rPr lang="de-AT" sz="1200" dirty="0"/>
              <a:t> </a:t>
            </a:r>
            <a:r>
              <a:rPr lang="de-AT" sz="1200" dirty="0" err="1"/>
              <a:t>practice</a:t>
            </a:r>
            <a:r>
              <a:rPr lang="de-AT" sz="1200" dirty="0"/>
              <a:t> </a:t>
            </a:r>
            <a:r>
              <a:rPr lang="de-AT" sz="1200" dirty="0" err="1"/>
              <a:t>determination</a:t>
            </a:r>
            <a:r>
              <a:rPr lang="de-AT" sz="1200" dirty="0"/>
              <a:t> </a:t>
            </a:r>
            <a:r>
              <a:rPr lang="de-AT" sz="1200" dirty="0" err="1"/>
              <a:t>of</a:t>
            </a:r>
            <a:r>
              <a:rPr lang="de-AT" sz="1200" dirty="0"/>
              <a:t> </a:t>
            </a:r>
            <a:r>
              <a:rPr lang="de-AT" sz="1200" dirty="0" err="1"/>
              <a:t>fitness</a:t>
            </a:r>
            <a:r>
              <a:rPr lang="de-AT" sz="1200" dirty="0"/>
              <a:t> </a:t>
            </a:r>
            <a:r>
              <a:rPr lang="de-AT" sz="1200" dirty="0" err="1"/>
              <a:t>to</a:t>
            </a:r>
            <a:r>
              <a:rPr lang="de-AT" sz="1200" dirty="0"/>
              <a:t> </a:t>
            </a:r>
            <a:r>
              <a:rPr lang="de-AT" sz="1200" dirty="0" err="1"/>
              <a:t>drive</a:t>
            </a:r>
            <a:r>
              <a:rPr lang="de-AT" sz="1200" dirty="0"/>
              <a:t> </a:t>
            </a:r>
            <a:r>
              <a:rPr lang="de-AT" sz="1200" dirty="0" err="1"/>
              <a:t>of</a:t>
            </a:r>
            <a:r>
              <a:rPr lang="de-AT" sz="1200" dirty="0"/>
              <a:t> CNCP </a:t>
            </a:r>
            <a:r>
              <a:rPr lang="de-AT" sz="1200" dirty="0" err="1"/>
              <a:t>patients</a:t>
            </a:r>
            <a:r>
              <a:rPr lang="de-AT" sz="1200" dirty="0"/>
              <a:t> </a:t>
            </a:r>
            <a:r>
              <a:rPr lang="de-AT" sz="1200" dirty="0" err="1"/>
              <a:t>who</a:t>
            </a:r>
            <a:r>
              <a:rPr lang="de-AT" sz="1200" dirty="0"/>
              <a:t> </a:t>
            </a:r>
            <a:r>
              <a:rPr lang="de-AT" sz="1200" dirty="0" err="1"/>
              <a:t>receive</a:t>
            </a:r>
            <a:r>
              <a:rPr lang="de-AT" sz="1200" dirty="0"/>
              <a:t> </a:t>
            </a:r>
            <a:r>
              <a:rPr lang="de-AT" sz="1200" dirty="0" err="1"/>
              <a:t>opioid</a:t>
            </a:r>
            <a:r>
              <a:rPr lang="de-AT" sz="1200" dirty="0"/>
              <a:t> </a:t>
            </a:r>
            <a:r>
              <a:rPr lang="de-AT" sz="1200" dirty="0" err="1"/>
              <a:t>treatments</a:t>
            </a:r>
            <a:r>
              <a:rPr lang="de-AT" sz="1200" dirty="0"/>
              <a:t> </a:t>
            </a:r>
            <a:r>
              <a:rPr lang="de-AT" sz="1200" dirty="0" err="1"/>
              <a:t>should</a:t>
            </a:r>
            <a:r>
              <a:rPr lang="de-AT" sz="1200" dirty="0"/>
              <a:t> </a:t>
            </a:r>
            <a:r>
              <a:rPr lang="de-AT" sz="1200" dirty="0" err="1"/>
              <a:t>be</a:t>
            </a:r>
            <a:r>
              <a:rPr lang="de-AT" sz="1200" dirty="0"/>
              <a:t> </a:t>
            </a:r>
            <a:r>
              <a:rPr lang="de-AT" sz="1200" dirty="0" err="1"/>
              <a:t>based</a:t>
            </a:r>
            <a:r>
              <a:rPr lang="de-AT" sz="1200" dirty="0"/>
              <a:t> on an individual </a:t>
            </a:r>
            <a:r>
              <a:rPr lang="de-AT" sz="1200" dirty="0" err="1"/>
              <a:t>assessment</a:t>
            </a:r>
            <a:r>
              <a:rPr lang="de-AT" sz="1200" dirty="0"/>
              <a:t>. </a:t>
            </a:r>
          </a:p>
          <a:p>
            <a:endParaRPr lang="de-DE" sz="1200" dirty="0"/>
          </a:p>
        </p:txBody>
      </p:sp>
      <p:cxnSp>
        <p:nvCxnSpPr>
          <p:cNvPr id="11" name="Gerade Verbindung 10">
            <a:extLst>
              <a:ext uri="{FF2B5EF4-FFF2-40B4-BE49-F238E27FC236}">
                <a16:creationId xmlns:a16="http://schemas.microsoft.com/office/drawing/2014/main" id="{5C4F0E62-04DE-6842-93F3-4DAF5845A124}"/>
              </a:ext>
            </a:extLst>
          </p:cNvPr>
          <p:cNvCxnSpPr>
            <a:cxnSpLocks/>
          </p:cNvCxnSpPr>
          <p:nvPr/>
        </p:nvCxnSpPr>
        <p:spPr>
          <a:xfrm>
            <a:off x="1500027" y="5702157"/>
            <a:ext cx="56713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0268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E079-2289-9940-A3BE-B0472D09339F}"/>
              </a:ext>
            </a:extLst>
          </p:cNvPr>
          <p:cNvSpPr>
            <a:spLocks noGrp="1"/>
          </p:cNvSpPr>
          <p:nvPr>
            <p:ph type="title"/>
          </p:nvPr>
        </p:nvSpPr>
        <p:spPr/>
        <p:txBody>
          <a:bodyPr/>
          <a:lstStyle/>
          <a:p>
            <a:r>
              <a:rPr lang="de-DE" sz="2600" dirty="0"/>
              <a:t>Medikamentöse Auswirkungen auf die </a:t>
            </a:r>
            <a:r>
              <a:rPr lang="de-AT" sz="2600" dirty="0">
                <a:latin typeface="Calibri" charset="0"/>
              </a:rPr>
              <a:t>Verkehrssicherheit</a:t>
            </a:r>
            <a:endParaRPr lang="de-DE" sz="2600" dirty="0"/>
          </a:p>
        </p:txBody>
      </p:sp>
      <p:sp>
        <p:nvSpPr>
          <p:cNvPr id="5" name="Inhaltsplatzhalter 4">
            <a:extLst>
              <a:ext uri="{FF2B5EF4-FFF2-40B4-BE49-F238E27FC236}">
                <a16:creationId xmlns:a16="http://schemas.microsoft.com/office/drawing/2014/main" id="{9D24DC36-A673-A944-9B0C-815E77B7AC67}"/>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6979BDC1-2167-D248-A518-53F8E95D927F}"/>
              </a:ext>
            </a:extLst>
          </p:cNvPr>
          <p:cNvPicPr>
            <a:picLocks noChangeAspect="1"/>
          </p:cNvPicPr>
          <p:nvPr/>
        </p:nvPicPr>
        <p:blipFill>
          <a:blip r:embed="rId2"/>
          <a:stretch>
            <a:fillRect/>
          </a:stretch>
        </p:blipFill>
        <p:spPr>
          <a:xfrm>
            <a:off x="400689" y="1264133"/>
            <a:ext cx="6441896" cy="2890862"/>
          </a:xfrm>
          <a:prstGeom prst="rect">
            <a:avLst/>
          </a:prstGeom>
        </p:spPr>
      </p:pic>
      <p:sp>
        <p:nvSpPr>
          <p:cNvPr id="7" name="Textfeld 6">
            <a:extLst>
              <a:ext uri="{FF2B5EF4-FFF2-40B4-BE49-F238E27FC236}">
                <a16:creationId xmlns:a16="http://schemas.microsoft.com/office/drawing/2014/main" id="{CC1A6DF2-3FF1-9649-9D20-7D8C0A6CB5B0}"/>
              </a:ext>
            </a:extLst>
          </p:cNvPr>
          <p:cNvSpPr txBox="1"/>
          <p:nvPr/>
        </p:nvSpPr>
        <p:spPr>
          <a:xfrm>
            <a:off x="338209" y="4210259"/>
            <a:ext cx="8445358" cy="954107"/>
          </a:xfrm>
          <a:prstGeom prst="rect">
            <a:avLst/>
          </a:prstGeom>
          <a:noFill/>
        </p:spPr>
        <p:txBody>
          <a:bodyPr wrap="square" rtlCol="0">
            <a:spAutoFit/>
          </a:bodyPr>
          <a:lstStyle/>
          <a:p>
            <a:r>
              <a:rPr lang="de-AT" sz="1400" b="1" dirty="0" err="1"/>
              <a:t>Methods</a:t>
            </a:r>
            <a:r>
              <a:rPr lang="de-AT" sz="1400" b="1" dirty="0"/>
              <a:t>: </a:t>
            </a:r>
            <a:r>
              <a:rPr lang="de-AT" sz="1400" dirty="0" err="1"/>
              <a:t>According</a:t>
            </a:r>
            <a:r>
              <a:rPr lang="de-AT" sz="1400" dirty="0"/>
              <a:t> </a:t>
            </a:r>
            <a:r>
              <a:rPr lang="de-AT" sz="1400" dirty="0" err="1"/>
              <a:t>to</a:t>
            </a:r>
            <a:r>
              <a:rPr lang="de-AT" sz="1400" dirty="0"/>
              <a:t> PRISMA </a:t>
            </a:r>
            <a:r>
              <a:rPr lang="de-AT" sz="1400" dirty="0" err="1"/>
              <a:t>guidelines</a:t>
            </a:r>
            <a:r>
              <a:rPr lang="de-AT" sz="1400" dirty="0"/>
              <a:t>, a </a:t>
            </a:r>
            <a:r>
              <a:rPr lang="de-AT" sz="1400" dirty="0" err="1"/>
              <a:t>systematic</a:t>
            </a:r>
            <a:r>
              <a:rPr lang="de-AT" sz="1400" dirty="0"/>
              <a:t> </a:t>
            </a:r>
            <a:r>
              <a:rPr lang="de-AT" sz="1400" dirty="0" err="1"/>
              <a:t>literature</a:t>
            </a:r>
            <a:r>
              <a:rPr lang="de-AT" sz="1400" dirty="0"/>
              <a:t> </a:t>
            </a:r>
            <a:r>
              <a:rPr lang="de-AT" sz="1400" dirty="0" err="1"/>
              <a:t>search</a:t>
            </a:r>
            <a:r>
              <a:rPr lang="de-AT" sz="1400" dirty="0"/>
              <a:t> on </a:t>
            </a:r>
            <a:r>
              <a:rPr lang="de-AT" sz="1400" dirty="0" err="1"/>
              <a:t>PubMed</a:t>
            </a:r>
            <a:r>
              <a:rPr lang="de-AT" sz="1400" dirty="0"/>
              <a:t> </a:t>
            </a:r>
            <a:r>
              <a:rPr lang="de-AT" sz="1400" dirty="0" err="1"/>
              <a:t>database</a:t>
            </a:r>
            <a:r>
              <a:rPr lang="de-AT" sz="1400" dirty="0"/>
              <a:t> (</a:t>
            </a:r>
            <a:r>
              <a:rPr lang="de-AT" sz="1400" dirty="0" err="1"/>
              <a:t>January</a:t>
            </a:r>
            <a:r>
              <a:rPr lang="de-AT" sz="1400" dirty="0"/>
              <a:t> 1970 </a:t>
            </a:r>
            <a:r>
              <a:rPr lang="de-AT" sz="1400" dirty="0" err="1"/>
              <a:t>to</a:t>
            </a:r>
            <a:r>
              <a:rPr lang="de-AT" sz="1400" dirty="0"/>
              <a:t> </a:t>
            </a:r>
            <a:r>
              <a:rPr lang="de-AT" sz="1400" dirty="0" err="1"/>
              <a:t>December</a:t>
            </a:r>
            <a:r>
              <a:rPr lang="de-AT" sz="1400" dirty="0"/>
              <a:t> 2020) was </a:t>
            </a:r>
            <a:r>
              <a:rPr lang="de-AT" sz="1400" dirty="0" err="1"/>
              <a:t>performed</a:t>
            </a:r>
            <a:r>
              <a:rPr lang="de-AT" sz="1400" dirty="0"/>
              <a:t>. Primary </a:t>
            </a:r>
            <a:r>
              <a:rPr lang="de-AT" sz="1400" dirty="0" err="1"/>
              <a:t>endpoints</a:t>
            </a:r>
            <a:r>
              <a:rPr lang="de-AT" sz="1400" dirty="0"/>
              <a:t> </a:t>
            </a:r>
            <a:r>
              <a:rPr lang="de-AT" sz="1400" dirty="0" err="1"/>
              <a:t>were</a:t>
            </a:r>
            <a:r>
              <a:rPr lang="de-AT" sz="1400" dirty="0"/>
              <a:t> </a:t>
            </a:r>
            <a:r>
              <a:rPr lang="de-AT" sz="1400" dirty="0" err="1"/>
              <a:t>driving</a:t>
            </a:r>
            <a:r>
              <a:rPr lang="de-AT" sz="1400" dirty="0"/>
              <a:t> </a:t>
            </a:r>
            <a:r>
              <a:rPr lang="de-AT" sz="1400" dirty="0" err="1"/>
              <a:t>performance</a:t>
            </a:r>
            <a:r>
              <a:rPr lang="de-AT" sz="1400" dirty="0"/>
              <a:t> in on-road </a:t>
            </a:r>
            <a:r>
              <a:rPr lang="de-AT" sz="1400" dirty="0" err="1"/>
              <a:t>tests</a:t>
            </a:r>
            <a:r>
              <a:rPr lang="de-AT" sz="1400" dirty="0"/>
              <a:t>, </a:t>
            </a:r>
            <a:r>
              <a:rPr lang="de-AT" sz="1400" dirty="0" err="1"/>
              <a:t>driving</a:t>
            </a:r>
            <a:r>
              <a:rPr lang="de-AT" sz="1400" dirty="0"/>
              <a:t> </a:t>
            </a:r>
            <a:r>
              <a:rPr lang="de-AT" sz="1400" dirty="0" err="1"/>
              <a:t>simulator</a:t>
            </a:r>
            <a:r>
              <a:rPr lang="de-AT" sz="1400" dirty="0"/>
              <a:t> </a:t>
            </a:r>
            <a:r>
              <a:rPr lang="de-AT" sz="1400" dirty="0" err="1"/>
              <a:t>performance</a:t>
            </a:r>
            <a:r>
              <a:rPr lang="de-AT" sz="1400" dirty="0"/>
              <a:t>, </a:t>
            </a:r>
            <a:r>
              <a:rPr lang="de-AT" sz="1400" dirty="0" err="1"/>
              <a:t>or</a:t>
            </a:r>
            <a:r>
              <a:rPr lang="de-AT" sz="1400" dirty="0"/>
              <a:t> </a:t>
            </a:r>
            <a:r>
              <a:rPr lang="de-AT" sz="1400" dirty="0" err="1"/>
              <a:t>psychomotor</a:t>
            </a:r>
            <a:r>
              <a:rPr lang="de-AT" sz="1400" dirty="0"/>
              <a:t> </a:t>
            </a:r>
            <a:r>
              <a:rPr lang="de-AT" sz="1400" dirty="0" err="1"/>
              <a:t>and</a:t>
            </a:r>
            <a:r>
              <a:rPr lang="de-AT" sz="1400" dirty="0"/>
              <a:t> </a:t>
            </a:r>
            <a:r>
              <a:rPr lang="de-AT" sz="1400" dirty="0" err="1"/>
              <a:t>visual</a:t>
            </a:r>
            <a:r>
              <a:rPr lang="de-AT" sz="1400" dirty="0"/>
              <a:t> </a:t>
            </a:r>
            <a:r>
              <a:rPr lang="de-AT" sz="1400" dirty="0" err="1"/>
              <a:t>perception</a:t>
            </a:r>
            <a:r>
              <a:rPr lang="de-AT" sz="1400" dirty="0"/>
              <a:t> </a:t>
            </a:r>
            <a:r>
              <a:rPr lang="de-AT" sz="1400" dirty="0" err="1"/>
              <a:t>functions</a:t>
            </a:r>
            <a:r>
              <a:rPr lang="de-AT" sz="1400" dirty="0"/>
              <a:t> </a:t>
            </a:r>
            <a:r>
              <a:rPr lang="de-AT" sz="1400" dirty="0" err="1"/>
              <a:t>assessed</a:t>
            </a:r>
            <a:r>
              <a:rPr lang="de-AT" sz="1400" dirty="0"/>
              <a:t> </a:t>
            </a:r>
            <a:r>
              <a:rPr lang="de-AT" sz="1400" dirty="0" err="1"/>
              <a:t>to</a:t>
            </a:r>
            <a:r>
              <a:rPr lang="de-AT" sz="1400" dirty="0"/>
              <a:t> </a:t>
            </a:r>
            <a:r>
              <a:rPr lang="de-AT" sz="1400" dirty="0" err="1"/>
              <a:t>estimate</a:t>
            </a:r>
            <a:r>
              <a:rPr lang="de-AT" sz="1400" dirty="0"/>
              <a:t> </a:t>
            </a:r>
            <a:r>
              <a:rPr lang="de-AT" sz="1400" dirty="0" err="1"/>
              <a:t>fitness</a:t>
            </a:r>
            <a:r>
              <a:rPr lang="de-AT" sz="1400" dirty="0"/>
              <a:t> </a:t>
            </a:r>
            <a:r>
              <a:rPr lang="de-AT" sz="1400" dirty="0" err="1"/>
              <a:t>to</a:t>
            </a:r>
            <a:r>
              <a:rPr lang="de-AT" sz="1400" dirty="0"/>
              <a:t> </a:t>
            </a:r>
            <a:r>
              <a:rPr lang="de-AT" sz="1400" dirty="0" err="1"/>
              <a:t>drive</a:t>
            </a:r>
            <a:r>
              <a:rPr lang="de-AT" sz="1400" dirty="0"/>
              <a:t> </a:t>
            </a:r>
            <a:r>
              <a:rPr lang="de-AT" sz="1400" dirty="0" err="1"/>
              <a:t>according</a:t>
            </a:r>
            <a:r>
              <a:rPr lang="de-AT" sz="1400" dirty="0"/>
              <a:t> </a:t>
            </a:r>
            <a:r>
              <a:rPr lang="de-AT" sz="1400" dirty="0" err="1"/>
              <a:t>to</a:t>
            </a:r>
            <a:r>
              <a:rPr lang="de-AT" sz="1400" dirty="0"/>
              <a:t> legal </a:t>
            </a:r>
            <a:r>
              <a:rPr lang="de-AT" sz="1400" dirty="0" err="1"/>
              <a:t>regulations</a:t>
            </a:r>
            <a:r>
              <a:rPr lang="de-AT" sz="1400" dirty="0"/>
              <a:t> in </a:t>
            </a:r>
            <a:r>
              <a:rPr lang="de-AT" sz="1400" dirty="0" err="1"/>
              <a:t>patient</a:t>
            </a:r>
            <a:r>
              <a:rPr lang="de-AT" sz="1400" dirty="0"/>
              <a:t> </a:t>
            </a:r>
            <a:r>
              <a:rPr lang="de-AT" sz="1400" dirty="0" err="1"/>
              <a:t>studies</a:t>
            </a:r>
            <a:r>
              <a:rPr lang="de-AT" sz="1400" dirty="0"/>
              <a:t>. </a:t>
            </a:r>
          </a:p>
        </p:txBody>
      </p:sp>
      <p:sp>
        <p:nvSpPr>
          <p:cNvPr id="8" name="Textfeld 7">
            <a:extLst>
              <a:ext uri="{FF2B5EF4-FFF2-40B4-BE49-F238E27FC236}">
                <a16:creationId xmlns:a16="http://schemas.microsoft.com/office/drawing/2014/main" id="{7544220D-F9F5-7A46-8E81-5C475D09DF3F}"/>
              </a:ext>
            </a:extLst>
          </p:cNvPr>
          <p:cNvSpPr txBox="1"/>
          <p:nvPr/>
        </p:nvSpPr>
        <p:spPr>
          <a:xfrm>
            <a:off x="308224" y="5270639"/>
            <a:ext cx="8367463" cy="1384995"/>
          </a:xfrm>
          <a:prstGeom prst="rect">
            <a:avLst/>
          </a:prstGeom>
          <a:noFill/>
        </p:spPr>
        <p:txBody>
          <a:bodyPr wrap="square" rtlCol="0">
            <a:spAutoFit/>
          </a:bodyPr>
          <a:lstStyle/>
          <a:p>
            <a:r>
              <a:rPr lang="de-AT" sz="1400" b="1" dirty="0" err="1"/>
              <a:t>Conclusion</a:t>
            </a:r>
            <a:r>
              <a:rPr lang="de-AT" sz="1400" b="1" dirty="0"/>
              <a:t>: </a:t>
            </a:r>
            <a:r>
              <a:rPr lang="de-AT" sz="1400" dirty="0"/>
              <a:t>The </a:t>
            </a:r>
            <a:r>
              <a:rPr lang="de-AT" sz="1400" dirty="0" err="1"/>
              <a:t>available</a:t>
            </a:r>
            <a:r>
              <a:rPr lang="de-AT" sz="1400" dirty="0"/>
              <a:t> </a:t>
            </a:r>
            <a:r>
              <a:rPr lang="de-AT" sz="1400" dirty="0" err="1"/>
              <a:t>evidence</a:t>
            </a:r>
            <a:r>
              <a:rPr lang="de-AT" sz="1400" dirty="0"/>
              <a:t> </a:t>
            </a:r>
            <a:r>
              <a:rPr lang="de-AT" sz="1400" dirty="0" err="1"/>
              <a:t>suggests</a:t>
            </a:r>
            <a:r>
              <a:rPr lang="de-AT" sz="1400" dirty="0"/>
              <a:t> </a:t>
            </a:r>
            <a:r>
              <a:rPr lang="de-AT" sz="1400" dirty="0" err="1"/>
              <a:t>that</a:t>
            </a:r>
            <a:r>
              <a:rPr lang="de-AT" sz="1400" dirty="0"/>
              <a:t> </a:t>
            </a:r>
            <a:r>
              <a:rPr lang="de-AT" sz="1400" dirty="0" err="1"/>
              <a:t>psychopharmacologic</a:t>
            </a:r>
            <a:r>
              <a:rPr lang="de-AT" sz="1400" dirty="0"/>
              <a:t> </a:t>
            </a:r>
            <a:r>
              <a:rPr lang="de-AT" sz="1400" dirty="0" err="1"/>
              <a:t>medicines</a:t>
            </a:r>
            <a:r>
              <a:rPr lang="de-AT" sz="1400" dirty="0"/>
              <a:t> </a:t>
            </a:r>
            <a:r>
              <a:rPr lang="de-AT" sz="1400" dirty="0" err="1"/>
              <a:t>improve</a:t>
            </a:r>
            <a:r>
              <a:rPr lang="de-AT" sz="1400" dirty="0"/>
              <a:t> </a:t>
            </a:r>
            <a:r>
              <a:rPr lang="de-AT" sz="1400" dirty="0" err="1"/>
              <a:t>or</a:t>
            </a:r>
            <a:r>
              <a:rPr lang="de-AT" sz="1400" dirty="0"/>
              <a:t> at least </a:t>
            </a:r>
            <a:r>
              <a:rPr lang="de-AT" sz="1400" dirty="0" err="1"/>
              <a:t>stabilize</a:t>
            </a:r>
            <a:r>
              <a:rPr lang="de-AT" sz="1400" dirty="0"/>
              <a:t> </a:t>
            </a:r>
            <a:r>
              <a:rPr lang="de-AT" sz="1400" dirty="0" err="1"/>
              <a:t>driving</a:t>
            </a:r>
            <a:r>
              <a:rPr lang="de-AT" sz="1400" dirty="0"/>
              <a:t> </a:t>
            </a:r>
            <a:r>
              <a:rPr lang="de-AT" sz="1400" dirty="0" err="1"/>
              <a:t>performance</a:t>
            </a:r>
            <a:r>
              <a:rPr lang="de-AT" sz="1400" dirty="0"/>
              <a:t> </a:t>
            </a:r>
            <a:r>
              <a:rPr lang="de-AT" sz="1400" dirty="0" err="1"/>
              <a:t>of</a:t>
            </a:r>
            <a:r>
              <a:rPr lang="de-AT" sz="1400" dirty="0"/>
              <a:t> </a:t>
            </a:r>
            <a:r>
              <a:rPr lang="de-AT" sz="1400" dirty="0" err="1"/>
              <a:t>patients</a:t>
            </a:r>
            <a:r>
              <a:rPr lang="de-AT" sz="1400" dirty="0"/>
              <a:t> </a:t>
            </a:r>
            <a:r>
              <a:rPr lang="de-AT" sz="1400" dirty="0" err="1"/>
              <a:t>under</a:t>
            </a:r>
            <a:r>
              <a:rPr lang="de-AT" sz="1400" dirty="0"/>
              <a:t> </a:t>
            </a:r>
            <a:r>
              <a:rPr lang="de-AT" sz="1400" dirty="0" err="1"/>
              <a:t>long</a:t>
            </a:r>
            <a:r>
              <a:rPr lang="de-AT" sz="1400" dirty="0"/>
              <a:t>-term </a:t>
            </a:r>
            <a:r>
              <a:rPr lang="de-AT" sz="1400" dirty="0" err="1"/>
              <a:t>treatment</a:t>
            </a:r>
            <a:r>
              <a:rPr lang="de-AT" sz="1400" dirty="0"/>
              <a:t> </a:t>
            </a:r>
            <a:r>
              <a:rPr lang="de-AT" sz="1400" dirty="0" err="1"/>
              <a:t>when</a:t>
            </a:r>
            <a:r>
              <a:rPr lang="de-AT" sz="1400" dirty="0"/>
              <a:t> </a:t>
            </a:r>
            <a:r>
              <a:rPr lang="de-AT" sz="1400" dirty="0" err="1"/>
              <a:t>given</a:t>
            </a:r>
            <a:r>
              <a:rPr lang="de-AT" sz="1400" dirty="0"/>
              <a:t> on </a:t>
            </a:r>
            <a:r>
              <a:rPr lang="de-AT" sz="1400" dirty="0" err="1"/>
              <a:t>clinical</a:t>
            </a:r>
            <a:r>
              <a:rPr lang="de-AT" sz="1400" dirty="0"/>
              <a:t> </a:t>
            </a:r>
            <a:r>
              <a:rPr lang="de-AT" sz="1400" dirty="0" err="1"/>
              <a:t>considerations</a:t>
            </a:r>
            <a:r>
              <a:rPr lang="de-AT" sz="1400" dirty="0"/>
              <a:t>. </a:t>
            </a:r>
            <a:r>
              <a:rPr lang="de-AT" sz="1400" dirty="0" err="1"/>
              <a:t>To</a:t>
            </a:r>
            <a:r>
              <a:rPr lang="de-AT" sz="1400" dirty="0"/>
              <a:t> </a:t>
            </a:r>
            <a:r>
              <a:rPr lang="de-AT" sz="1400" dirty="0" err="1"/>
              <a:t>enhance</a:t>
            </a:r>
            <a:r>
              <a:rPr lang="de-AT" sz="1400" dirty="0"/>
              <a:t> </a:t>
            </a:r>
            <a:r>
              <a:rPr lang="de-AT" sz="1400" dirty="0" err="1"/>
              <a:t>treatment</a:t>
            </a:r>
            <a:r>
              <a:rPr lang="de-AT" sz="1400" dirty="0"/>
              <a:t> </a:t>
            </a:r>
            <a:r>
              <a:rPr lang="de-AT" sz="1400" dirty="0" err="1"/>
              <a:t>compliance</a:t>
            </a:r>
            <a:r>
              <a:rPr lang="de-AT" sz="1400" dirty="0"/>
              <a:t>, </a:t>
            </a:r>
            <a:r>
              <a:rPr lang="de-AT" sz="1400" dirty="0" err="1"/>
              <a:t>existing</a:t>
            </a:r>
            <a:r>
              <a:rPr lang="de-AT" sz="1400" dirty="0"/>
              <a:t> </a:t>
            </a:r>
            <a:r>
              <a:rPr lang="de-AT" sz="1400" dirty="0" err="1"/>
              <a:t>classification</a:t>
            </a:r>
            <a:r>
              <a:rPr lang="de-AT" sz="1400" dirty="0"/>
              <a:t> </a:t>
            </a:r>
            <a:r>
              <a:rPr lang="de-AT" sz="1400" dirty="0" err="1"/>
              <a:t>systems</a:t>
            </a:r>
            <a:r>
              <a:rPr lang="de-AT" sz="1400" dirty="0"/>
              <a:t> </a:t>
            </a:r>
            <a:r>
              <a:rPr lang="de-AT" sz="1400" dirty="0" err="1"/>
              <a:t>of</a:t>
            </a:r>
            <a:r>
              <a:rPr lang="de-AT" sz="1400" dirty="0"/>
              <a:t> </a:t>
            </a:r>
            <a:r>
              <a:rPr lang="de-AT" sz="1400" dirty="0" err="1"/>
              <a:t>medicinal</a:t>
            </a:r>
            <a:r>
              <a:rPr lang="de-AT" sz="1400" dirty="0"/>
              <a:t> </a:t>
            </a:r>
            <a:r>
              <a:rPr lang="de-AT" sz="1400" dirty="0" err="1"/>
              <a:t>drugs</a:t>
            </a:r>
            <a:r>
              <a:rPr lang="de-AT" sz="1400" dirty="0"/>
              <a:t> </a:t>
            </a:r>
            <a:r>
              <a:rPr lang="de-AT" sz="1400" dirty="0" err="1"/>
              <a:t>concerning</a:t>
            </a:r>
            <a:r>
              <a:rPr lang="de-AT" sz="1400" dirty="0"/>
              <a:t> </a:t>
            </a:r>
            <a:r>
              <a:rPr lang="de-AT" sz="1400" dirty="0" err="1"/>
              <a:t>impact</a:t>
            </a:r>
            <a:r>
              <a:rPr lang="de-AT" sz="1400" dirty="0"/>
              <a:t> on </a:t>
            </a:r>
            <a:r>
              <a:rPr lang="de-AT" sz="1400" dirty="0" err="1"/>
              <a:t>driving</a:t>
            </a:r>
            <a:r>
              <a:rPr lang="de-AT" sz="1400" dirty="0"/>
              <a:t> </a:t>
            </a:r>
            <a:r>
              <a:rPr lang="de-AT" sz="1400" dirty="0" err="1"/>
              <a:t>performance</a:t>
            </a:r>
            <a:r>
              <a:rPr lang="de-AT" sz="1400" dirty="0"/>
              <a:t> </a:t>
            </a:r>
            <a:r>
              <a:rPr lang="de-AT" sz="1400" dirty="0" err="1"/>
              <a:t>should</a:t>
            </a:r>
            <a:r>
              <a:rPr lang="de-AT" sz="1400" dirty="0"/>
              <a:t> also </a:t>
            </a:r>
            <a:r>
              <a:rPr lang="de-AT" sz="1400" dirty="0" err="1"/>
              <a:t>incorporate</a:t>
            </a:r>
            <a:r>
              <a:rPr lang="de-AT" sz="1400" dirty="0"/>
              <a:t> </a:t>
            </a:r>
            <a:r>
              <a:rPr lang="de-AT" sz="1400" dirty="0" err="1"/>
              <a:t>information</a:t>
            </a:r>
            <a:r>
              <a:rPr lang="de-AT" sz="1400" dirty="0"/>
              <a:t> </a:t>
            </a:r>
            <a:r>
              <a:rPr lang="de-AT" sz="1400" dirty="0" err="1"/>
              <a:t>about</a:t>
            </a:r>
            <a:r>
              <a:rPr lang="de-AT" sz="1400" dirty="0"/>
              <a:t> </a:t>
            </a:r>
            <a:r>
              <a:rPr lang="de-AT" sz="1400" dirty="0" err="1"/>
              <a:t>effects</a:t>
            </a:r>
            <a:r>
              <a:rPr lang="de-AT" sz="1400" dirty="0"/>
              <a:t> </a:t>
            </a:r>
            <a:r>
              <a:rPr lang="de-AT" sz="1400" dirty="0" err="1"/>
              <a:t>of</a:t>
            </a:r>
            <a:r>
              <a:rPr lang="de-AT" sz="1400" dirty="0"/>
              <a:t> </a:t>
            </a:r>
            <a:r>
              <a:rPr lang="de-AT" sz="1400" dirty="0" err="1"/>
              <a:t>long</a:t>
            </a:r>
            <a:r>
              <a:rPr lang="de-AT" sz="1400" dirty="0"/>
              <a:t>-term-treatment. </a:t>
            </a:r>
          </a:p>
          <a:p>
            <a:endParaRPr lang="de-DE" sz="1400" dirty="0"/>
          </a:p>
        </p:txBody>
      </p:sp>
      <p:cxnSp>
        <p:nvCxnSpPr>
          <p:cNvPr id="9" name="Gerade Verbindung 8">
            <a:extLst>
              <a:ext uri="{FF2B5EF4-FFF2-40B4-BE49-F238E27FC236}">
                <a16:creationId xmlns:a16="http://schemas.microsoft.com/office/drawing/2014/main" id="{8767A4D6-B836-254B-8856-7D48EEE5D522}"/>
              </a:ext>
            </a:extLst>
          </p:cNvPr>
          <p:cNvCxnSpPr>
            <a:cxnSpLocks/>
          </p:cNvCxnSpPr>
          <p:nvPr/>
        </p:nvCxnSpPr>
        <p:spPr>
          <a:xfrm>
            <a:off x="4407613" y="5537771"/>
            <a:ext cx="40891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8B18A4F8-C0FA-5C4D-900C-79284ACD6A5E}"/>
              </a:ext>
            </a:extLst>
          </p:cNvPr>
          <p:cNvCxnSpPr>
            <a:cxnSpLocks/>
          </p:cNvCxnSpPr>
          <p:nvPr/>
        </p:nvCxnSpPr>
        <p:spPr>
          <a:xfrm>
            <a:off x="400689" y="5753528"/>
            <a:ext cx="52398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6240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E079-2289-9940-A3BE-B0472D09339F}"/>
              </a:ext>
            </a:extLst>
          </p:cNvPr>
          <p:cNvSpPr>
            <a:spLocks noGrp="1"/>
          </p:cNvSpPr>
          <p:nvPr>
            <p:ph type="title"/>
          </p:nvPr>
        </p:nvSpPr>
        <p:spPr/>
        <p:txBody>
          <a:bodyPr/>
          <a:lstStyle/>
          <a:p>
            <a:r>
              <a:rPr lang="de-DE" sz="2600" dirty="0"/>
              <a:t>Medikamentöse Auswirkungen auf die </a:t>
            </a:r>
            <a:r>
              <a:rPr lang="de-AT" sz="2600" dirty="0">
                <a:latin typeface="Calibri" charset="0"/>
              </a:rPr>
              <a:t>Verkehrssicherheit</a:t>
            </a:r>
            <a:endParaRPr lang="de-DE" sz="2600" dirty="0"/>
          </a:p>
        </p:txBody>
      </p:sp>
      <p:sp>
        <p:nvSpPr>
          <p:cNvPr id="5" name="Inhaltsplatzhalter 4">
            <a:extLst>
              <a:ext uri="{FF2B5EF4-FFF2-40B4-BE49-F238E27FC236}">
                <a16:creationId xmlns:a16="http://schemas.microsoft.com/office/drawing/2014/main" id="{19767F86-1EFA-BE4C-8F4C-059FA0A1B77E}"/>
              </a:ext>
            </a:extLst>
          </p:cNvPr>
          <p:cNvSpPr>
            <a:spLocks noGrp="1"/>
          </p:cNvSpPr>
          <p:nvPr>
            <p:ph idx="1"/>
          </p:nvPr>
        </p:nvSpPr>
        <p:spPr/>
        <p:txBody>
          <a:bodyPr/>
          <a:lstStyle/>
          <a:p>
            <a:endParaRPr lang="de-DE" dirty="0"/>
          </a:p>
        </p:txBody>
      </p:sp>
      <p:pic>
        <p:nvPicPr>
          <p:cNvPr id="3" name="Grafik 2">
            <a:extLst>
              <a:ext uri="{FF2B5EF4-FFF2-40B4-BE49-F238E27FC236}">
                <a16:creationId xmlns:a16="http://schemas.microsoft.com/office/drawing/2014/main" id="{51DEB753-DE04-9E4A-B0AF-2A446CB46061}"/>
              </a:ext>
            </a:extLst>
          </p:cNvPr>
          <p:cNvPicPr>
            <a:picLocks noChangeAspect="1"/>
          </p:cNvPicPr>
          <p:nvPr/>
        </p:nvPicPr>
        <p:blipFill>
          <a:blip r:embed="rId2"/>
          <a:stretch>
            <a:fillRect/>
          </a:stretch>
        </p:blipFill>
        <p:spPr>
          <a:xfrm>
            <a:off x="267126" y="1091885"/>
            <a:ext cx="6192809" cy="3346551"/>
          </a:xfrm>
          <a:prstGeom prst="rect">
            <a:avLst/>
          </a:prstGeom>
        </p:spPr>
      </p:pic>
      <p:sp>
        <p:nvSpPr>
          <p:cNvPr id="4" name="Textfeld 3">
            <a:extLst>
              <a:ext uri="{FF2B5EF4-FFF2-40B4-BE49-F238E27FC236}">
                <a16:creationId xmlns:a16="http://schemas.microsoft.com/office/drawing/2014/main" id="{38937F5B-B0F4-DB43-B9EB-E5A1E5B1E17B}"/>
              </a:ext>
            </a:extLst>
          </p:cNvPr>
          <p:cNvSpPr txBox="1"/>
          <p:nvPr/>
        </p:nvSpPr>
        <p:spPr>
          <a:xfrm>
            <a:off x="308225" y="4458986"/>
            <a:ext cx="8367463" cy="1169551"/>
          </a:xfrm>
          <a:prstGeom prst="rect">
            <a:avLst/>
          </a:prstGeom>
          <a:noFill/>
        </p:spPr>
        <p:txBody>
          <a:bodyPr wrap="square" rtlCol="0">
            <a:spAutoFit/>
          </a:bodyPr>
          <a:lstStyle/>
          <a:p>
            <a:r>
              <a:rPr lang="de-AT" sz="1400" dirty="0"/>
              <a:t>∆9 </a:t>
            </a:r>
            <a:r>
              <a:rPr lang="de-AT" sz="1400" dirty="0" err="1"/>
              <a:t>Tetrahydrocannabinol</a:t>
            </a:r>
            <a:r>
              <a:rPr lang="de-AT" sz="1400" dirty="0"/>
              <a:t> (THC) </a:t>
            </a:r>
            <a:r>
              <a:rPr lang="de-AT" sz="1400" dirty="0" err="1"/>
              <a:t>is</a:t>
            </a:r>
            <a:r>
              <a:rPr lang="de-AT" sz="1400" dirty="0"/>
              <a:t> </a:t>
            </a:r>
            <a:r>
              <a:rPr lang="de-AT" sz="1400" dirty="0" err="1"/>
              <a:t>frequently</a:t>
            </a:r>
            <a:r>
              <a:rPr lang="de-AT" sz="1400" dirty="0"/>
              <a:t> </a:t>
            </a:r>
            <a:r>
              <a:rPr lang="de-AT" sz="1400" dirty="0" err="1"/>
              <a:t>found</a:t>
            </a:r>
            <a:r>
              <a:rPr lang="de-AT" sz="1400" dirty="0"/>
              <a:t> in </a:t>
            </a:r>
            <a:r>
              <a:rPr lang="de-AT" sz="1400" dirty="0" err="1"/>
              <a:t>the</a:t>
            </a:r>
            <a:r>
              <a:rPr lang="de-AT" sz="1400" dirty="0"/>
              <a:t> </a:t>
            </a:r>
            <a:r>
              <a:rPr lang="de-AT" sz="1400" dirty="0" err="1"/>
              <a:t>blood</a:t>
            </a:r>
            <a:r>
              <a:rPr lang="de-AT" sz="1400" dirty="0"/>
              <a:t> </a:t>
            </a:r>
            <a:r>
              <a:rPr lang="de-AT" sz="1400" dirty="0" err="1"/>
              <a:t>of</a:t>
            </a:r>
            <a:r>
              <a:rPr lang="de-AT" sz="1400" dirty="0"/>
              <a:t> </a:t>
            </a:r>
            <a:r>
              <a:rPr lang="de-AT" sz="1400" dirty="0" err="1"/>
              <a:t>drivers</a:t>
            </a:r>
            <a:r>
              <a:rPr lang="de-AT" sz="1400" dirty="0"/>
              <a:t> </a:t>
            </a:r>
            <a:r>
              <a:rPr lang="de-AT" sz="1400" dirty="0" err="1"/>
              <a:t>suspected</a:t>
            </a:r>
            <a:r>
              <a:rPr lang="de-AT" sz="1400" dirty="0"/>
              <a:t> </a:t>
            </a:r>
            <a:r>
              <a:rPr lang="de-AT" sz="1400" dirty="0" err="1"/>
              <a:t>of</a:t>
            </a:r>
            <a:r>
              <a:rPr lang="de-AT" sz="1400" dirty="0"/>
              <a:t> </a:t>
            </a:r>
            <a:r>
              <a:rPr lang="de-AT" sz="1400" dirty="0" err="1"/>
              <a:t>driving</a:t>
            </a:r>
            <a:r>
              <a:rPr lang="de-AT" sz="1400" dirty="0"/>
              <a:t> </a:t>
            </a:r>
            <a:r>
              <a:rPr lang="de-AT" sz="1400" dirty="0" err="1"/>
              <a:t>under</a:t>
            </a:r>
            <a:r>
              <a:rPr lang="de-AT" sz="1400" dirty="0"/>
              <a:t> </a:t>
            </a:r>
            <a:r>
              <a:rPr lang="de-AT" sz="1400" dirty="0" err="1"/>
              <a:t>the</a:t>
            </a:r>
            <a:r>
              <a:rPr lang="de-AT" sz="1400" dirty="0"/>
              <a:t> </a:t>
            </a:r>
            <a:r>
              <a:rPr lang="de-AT" sz="1400" dirty="0" err="1"/>
              <a:t>influence</a:t>
            </a:r>
            <a:r>
              <a:rPr lang="de-AT" sz="1400" dirty="0"/>
              <a:t> </a:t>
            </a:r>
            <a:r>
              <a:rPr lang="de-AT" sz="1400" dirty="0" err="1"/>
              <a:t>of</a:t>
            </a:r>
            <a:r>
              <a:rPr lang="de-AT" sz="1400" dirty="0"/>
              <a:t> </a:t>
            </a:r>
            <a:r>
              <a:rPr lang="de-AT" sz="1400" dirty="0" err="1"/>
              <a:t>cannabis</a:t>
            </a:r>
            <a:r>
              <a:rPr lang="de-AT" sz="1400" dirty="0"/>
              <a:t> </a:t>
            </a:r>
            <a:r>
              <a:rPr lang="de-AT" sz="1400" dirty="0" err="1"/>
              <a:t>or</a:t>
            </a:r>
            <a:r>
              <a:rPr lang="de-AT" sz="1400" dirty="0"/>
              <a:t> </a:t>
            </a:r>
            <a:r>
              <a:rPr lang="de-AT" sz="1400" dirty="0" err="1"/>
              <a:t>involved</a:t>
            </a:r>
            <a:r>
              <a:rPr lang="de-AT" sz="1400" dirty="0"/>
              <a:t> in </a:t>
            </a:r>
            <a:r>
              <a:rPr lang="de-AT" sz="1400" dirty="0" err="1"/>
              <a:t>traffic</a:t>
            </a:r>
            <a:r>
              <a:rPr lang="de-AT" sz="1400" dirty="0"/>
              <a:t> </a:t>
            </a:r>
            <a:r>
              <a:rPr lang="de-AT" sz="1400" dirty="0" err="1"/>
              <a:t>crashes</a:t>
            </a:r>
            <a:r>
              <a:rPr lang="de-AT" sz="1400" dirty="0"/>
              <a:t>. The </a:t>
            </a:r>
            <a:r>
              <a:rPr lang="de-AT" sz="1400" dirty="0" err="1"/>
              <a:t>present</a:t>
            </a:r>
            <a:r>
              <a:rPr lang="de-AT" sz="1400" dirty="0"/>
              <a:t> </a:t>
            </a:r>
            <a:r>
              <a:rPr lang="de-AT" sz="1400" dirty="0" err="1"/>
              <a:t>study</a:t>
            </a:r>
            <a:r>
              <a:rPr lang="de-AT" sz="1400" dirty="0"/>
              <a:t> </a:t>
            </a:r>
            <a:r>
              <a:rPr lang="de-AT" sz="1400" dirty="0" err="1"/>
              <a:t>used</a:t>
            </a:r>
            <a:r>
              <a:rPr lang="de-AT" sz="1400" dirty="0"/>
              <a:t> a double-blind </a:t>
            </a:r>
            <a:r>
              <a:rPr lang="de-AT" sz="1400" dirty="0" err="1"/>
              <a:t>crossover</a:t>
            </a:r>
            <a:r>
              <a:rPr lang="de-AT" sz="1400" dirty="0"/>
              <a:t> design </a:t>
            </a:r>
            <a:r>
              <a:rPr lang="de-AT" sz="1400" dirty="0" err="1"/>
              <a:t>to</a:t>
            </a:r>
            <a:r>
              <a:rPr lang="de-AT" sz="1400" dirty="0"/>
              <a:t> </a:t>
            </a:r>
            <a:r>
              <a:rPr lang="de-AT" sz="1400" dirty="0" err="1"/>
              <a:t>compare</a:t>
            </a:r>
            <a:r>
              <a:rPr lang="de-AT" sz="1400" dirty="0"/>
              <a:t> </a:t>
            </a:r>
            <a:r>
              <a:rPr lang="de-AT" sz="1400" dirty="0" err="1"/>
              <a:t>the</a:t>
            </a:r>
            <a:r>
              <a:rPr lang="de-AT" sz="1400" dirty="0"/>
              <a:t> </a:t>
            </a:r>
            <a:r>
              <a:rPr lang="de-AT" sz="1400" dirty="0" err="1"/>
              <a:t>effects</a:t>
            </a:r>
            <a:r>
              <a:rPr lang="de-AT" sz="1400" dirty="0"/>
              <a:t> </a:t>
            </a:r>
            <a:r>
              <a:rPr lang="de-AT" sz="1400" dirty="0" err="1"/>
              <a:t>of</a:t>
            </a:r>
            <a:r>
              <a:rPr lang="de-AT" sz="1400" dirty="0"/>
              <a:t> medium (16.5 mg THC) </a:t>
            </a:r>
            <a:r>
              <a:rPr lang="de-AT" sz="1400" dirty="0" err="1"/>
              <a:t>and</a:t>
            </a:r>
            <a:r>
              <a:rPr lang="de-AT" sz="1400" dirty="0"/>
              <a:t> high </a:t>
            </a:r>
            <a:r>
              <a:rPr lang="de-AT" sz="1400" dirty="0" err="1"/>
              <a:t>doses</a:t>
            </a:r>
            <a:r>
              <a:rPr lang="de-AT" sz="1400" dirty="0"/>
              <a:t> (45.7 mg THC) </a:t>
            </a:r>
            <a:r>
              <a:rPr lang="de-AT" sz="1400" dirty="0" err="1"/>
              <a:t>of</a:t>
            </a:r>
            <a:r>
              <a:rPr lang="de-AT" sz="1400" dirty="0"/>
              <a:t> </a:t>
            </a:r>
            <a:r>
              <a:rPr lang="de-AT" sz="1400" dirty="0" err="1"/>
              <a:t>hemp</a:t>
            </a:r>
            <a:r>
              <a:rPr lang="de-AT" sz="1400" dirty="0"/>
              <a:t> milk </a:t>
            </a:r>
            <a:r>
              <a:rPr lang="de-AT" sz="1400" dirty="0" err="1"/>
              <a:t>decoctions</a:t>
            </a:r>
            <a:r>
              <a:rPr lang="de-AT" sz="1400" dirty="0"/>
              <a:t> </a:t>
            </a:r>
            <a:r>
              <a:rPr lang="de-AT" sz="1400" dirty="0" err="1"/>
              <a:t>or</a:t>
            </a:r>
            <a:r>
              <a:rPr lang="de-AT" sz="1400" dirty="0"/>
              <a:t> </a:t>
            </a:r>
            <a:r>
              <a:rPr lang="de-AT" sz="1400" dirty="0" err="1"/>
              <a:t>of</a:t>
            </a:r>
            <a:r>
              <a:rPr lang="de-AT" sz="1400" dirty="0"/>
              <a:t> a medium dose </a:t>
            </a:r>
            <a:r>
              <a:rPr lang="de-AT" sz="1400" dirty="0" err="1"/>
              <a:t>of</a:t>
            </a:r>
            <a:r>
              <a:rPr lang="de-AT" sz="1400" dirty="0"/>
              <a:t> </a:t>
            </a:r>
            <a:r>
              <a:rPr lang="de-AT" sz="1400" dirty="0" err="1"/>
              <a:t>dronabinol</a:t>
            </a:r>
            <a:r>
              <a:rPr lang="de-AT" sz="1400" dirty="0"/>
              <a:t> (20 mg </a:t>
            </a:r>
            <a:r>
              <a:rPr lang="de-AT" sz="1400" dirty="0" err="1"/>
              <a:t>synthetic</a:t>
            </a:r>
            <a:r>
              <a:rPr lang="de-AT" sz="1400" dirty="0"/>
              <a:t> THC, </a:t>
            </a:r>
            <a:r>
              <a:rPr lang="de-AT" sz="1400" dirty="0" err="1"/>
              <a:t>Marinol</a:t>
            </a:r>
            <a:r>
              <a:rPr lang="de-AT" sz="1400" dirty="0"/>
              <a:t>®) on </a:t>
            </a:r>
            <a:r>
              <a:rPr lang="de-AT" sz="1400" dirty="0" err="1"/>
              <a:t>several</a:t>
            </a:r>
            <a:r>
              <a:rPr lang="de-AT" sz="1400" dirty="0"/>
              <a:t> </a:t>
            </a:r>
            <a:r>
              <a:rPr lang="de-AT" sz="1400" dirty="0" err="1"/>
              <a:t>skills</a:t>
            </a:r>
            <a:r>
              <a:rPr lang="de-AT" sz="1400" dirty="0"/>
              <a:t> </a:t>
            </a:r>
            <a:r>
              <a:rPr lang="de-AT" sz="1400" dirty="0" err="1"/>
              <a:t>required</a:t>
            </a:r>
            <a:r>
              <a:rPr lang="de-AT" sz="1400" dirty="0"/>
              <a:t> </a:t>
            </a:r>
            <a:r>
              <a:rPr lang="de-AT" sz="1400" dirty="0" err="1"/>
              <a:t>for</a:t>
            </a:r>
            <a:r>
              <a:rPr lang="de-AT" sz="1400" dirty="0"/>
              <a:t> </a:t>
            </a:r>
            <a:r>
              <a:rPr lang="de-AT" sz="1400" dirty="0" err="1"/>
              <a:t>safe</a:t>
            </a:r>
            <a:r>
              <a:rPr lang="de-AT" sz="1400" dirty="0"/>
              <a:t> </a:t>
            </a:r>
            <a:r>
              <a:rPr lang="de-AT" sz="1400" dirty="0" err="1"/>
              <a:t>driving</a:t>
            </a:r>
            <a:r>
              <a:rPr lang="de-AT" sz="1400" dirty="0"/>
              <a:t>. </a:t>
            </a:r>
          </a:p>
        </p:txBody>
      </p:sp>
      <p:sp>
        <p:nvSpPr>
          <p:cNvPr id="8" name="Textfeld 7">
            <a:extLst>
              <a:ext uri="{FF2B5EF4-FFF2-40B4-BE49-F238E27FC236}">
                <a16:creationId xmlns:a16="http://schemas.microsoft.com/office/drawing/2014/main" id="{D1B31FCB-F00A-3C4D-8265-E253CB6DA4D0}"/>
              </a:ext>
            </a:extLst>
          </p:cNvPr>
          <p:cNvSpPr txBox="1"/>
          <p:nvPr/>
        </p:nvSpPr>
        <p:spPr>
          <a:xfrm>
            <a:off x="308225" y="5568593"/>
            <a:ext cx="8578921" cy="1169551"/>
          </a:xfrm>
          <a:prstGeom prst="rect">
            <a:avLst/>
          </a:prstGeom>
          <a:noFill/>
        </p:spPr>
        <p:txBody>
          <a:bodyPr wrap="square" rtlCol="0">
            <a:spAutoFit/>
          </a:bodyPr>
          <a:lstStyle/>
          <a:p>
            <a:r>
              <a:rPr lang="de-AT" sz="1400" dirty="0"/>
              <a:t>The </a:t>
            </a:r>
            <a:r>
              <a:rPr lang="de-AT" sz="1400" dirty="0" err="1"/>
              <a:t>sum</a:t>
            </a:r>
            <a:r>
              <a:rPr lang="de-AT" sz="1400" dirty="0"/>
              <a:t> </a:t>
            </a:r>
            <a:r>
              <a:rPr lang="de-AT" sz="1400" dirty="0" err="1"/>
              <a:t>of</a:t>
            </a:r>
            <a:r>
              <a:rPr lang="de-AT" sz="1400" dirty="0"/>
              <a:t> THC </a:t>
            </a:r>
            <a:r>
              <a:rPr lang="de-AT" sz="1400" dirty="0" err="1"/>
              <a:t>and</a:t>
            </a:r>
            <a:r>
              <a:rPr lang="de-AT" sz="1400" dirty="0"/>
              <a:t> 11-OH-THC </a:t>
            </a:r>
            <a:r>
              <a:rPr lang="de-AT" sz="1400" dirty="0" err="1"/>
              <a:t>blood</a:t>
            </a:r>
            <a:r>
              <a:rPr lang="de-AT" sz="1400" dirty="0"/>
              <a:t> </a:t>
            </a:r>
            <a:r>
              <a:rPr lang="de-AT" sz="1400" dirty="0" err="1"/>
              <a:t>concentrations</a:t>
            </a:r>
            <a:r>
              <a:rPr lang="de-AT" sz="1400" dirty="0"/>
              <a:t> </a:t>
            </a:r>
            <a:r>
              <a:rPr lang="de-AT" sz="1400" dirty="0" err="1"/>
              <a:t>provided</a:t>
            </a:r>
            <a:r>
              <a:rPr lang="de-AT" sz="1400" dirty="0"/>
              <a:t> a </a:t>
            </a:r>
            <a:r>
              <a:rPr lang="de-AT" sz="1400" dirty="0" err="1"/>
              <a:t>better</a:t>
            </a:r>
            <a:r>
              <a:rPr lang="de-AT" sz="1400" dirty="0"/>
              <a:t> </a:t>
            </a:r>
            <a:r>
              <a:rPr lang="de-AT" sz="1400" dirty="0" err="1"/>
              <a:t>estimate</a:t>
            </a:r>
            <a:r>
              <a:rPr lang="de-AT" sz="1400" dirty="0"/>
              <a:t> </a:t>
            </a:r>
            <a:r>
              <a:rPr lang="de-AT" sz="1400" dirty="0" err="1"/>
              <a:t>of</a:t>
            </a:r>
            <a:r>
              <a:rPr lang="de-AT" sz="1400" dirty="0"/>
              <a:t> </a:t>
            </a:r>
            <a:r>
              <a:rPr lang="de-AT" sz="1400" dirty="0" err="1"/>
              <a:t>impairment</a:t>
            </a:r>
            <a:r>
              <a:rPr lang="de-AT" sz="1400" dirty="0"/>
              <a:t> </a:t>
            </a:r>
            <a:r>
              <a:rPr lang="de-AT" sz="1400" dirty="0" err="1"/>
              <a:t>than</a:t>
            </a:r>
            <a:r>
              <a:rPr lang="de-AT" sz="1400" dirty="0"/>
              <a:t> THC </a:t>
            </a:r>
            <a:r>
              <a:rPr lang="de-AT" sz="1400" dirty="0" err="1"/>
              <a:t>alone</a:t>
            </a:r>
            <a:r>
              <a:rPr lang="de-AT" sz="1400" dirty="0"/>
              <a:t>. </a:t>
            </a:r>
          </a:p>
          <a:p>
            <a:r>
              <a:rPr lang="de-AT" sz="1400" dirty="0"/>
              <a:t>This </a:t>
            </a:r>
            <a:r>
              <a:rPr lang="de-AT" sz="1400" dirty="0" err="1"/>
              <a:t>controlled</a:t>
            </a:r>
            <a:r>
              <a:rPr lang="de-AT" sz="1400" dirty="0"/>
              <a:t> </a:t>
            </a:r>
            <a:r>
              <a:rPr lang="de-AT" sz="1400" dirty="0" err="1"/>
              <a:t>clinical</a:t>
            </a:r>
            <a:r>
              <a:rPr lang="de-AT" sz="1400" dirty="0"/>
              <a:t> </a:t>
            </a:r>
            <a:r>
              <a:rPr lang="de-AT" sz="1400" dirty="0" err="1"/>
              <a:t>study</a:t>
            </a:r>
            <a:r>
              <a:rPr lang="de-AT" sz="1400" dirty="0"/>
              <a:t> </a:t>
            </a:r>
            <a:r>
              <a:rPr lang="de-AT" sz="1400" dirty="0" err="1"/>
              <a:t>points</a:t>
            </a:r>
            <a:r>
              <a:rPr lang="de-AT" sz="1400" dirty="0"/>
              <a:t> out </a:t>
            </a:r>
            <a:r>
              <a:rPr lang="de-AT" sz="1400" dirty="0" err="1"/>
              <a:t>the</a:t>
            </a:r>
            <a:r>
              <a:rPr lang="de-AT" sz="1400" dirty="0"/>
              <a:t> negative </a:t>
            </a:r>
            <a:r>
              <a:rPr lang="de-AT" sz="1400" dirty="0" err="1"/>
              <a:t>influence</a:t>
            </a:r>
            <a:r>
              <a:rPr lang="de-AT" sz="1400" dirty="0"/>
              <a:t> on </a:t>
            </a:r>
            <a:r>
              <a:rPr lang="de-AT" sz="1400" dirty="0" err="1"/>
              <a:t>fitness</a:t>
            </a:r>
            <a:r>
              <a:rPr lang="de-AT" sz="1400" dirty="0"/>
              <a:t> </a:t>
            </a:r>
            <a:r>
              <a:rPr lang="de-AT" sz="1400" dirty="0" err="1"/>
              <a:t>to</a:t>
            </a:r>
            <a:r>
              <a:rPr lang="de-AT" sz="1400" dirty="0"/>
              <a:t> </a:t>
            </a:r>
            <a:r>
              <a:rPr lang="de-AT" sz="1400" dirty="0" err="1"/>
              <a:t>drive</a:t>
            </a:r>
            <a:r>
              <a:rPr lang="de-AT" sz="1400" dirty="0"/>
              <a:t> after medium </a:t>
            </a:r>
            <a:r>
              <a:rPr lang="de-AT" sz="1400" dirty="0" err="1"/>
              <a:t>or</a:t>
            </a:r>
            <a:r>
              <a:rPr lang="de-AT" sz="1400" dirty="0"/>
              <a:t> high dose oral THC </a:t>
            </a:r>
            <a:r>
              <a:rPr lang="de-AT" sz="1400" dirty="0" err="1"/>
              <a:t>or</a:t>
            </a:r>
            <a:r>
              <a:rPr lang="de-AT" sz="1400" dirty="0"/>
              <a:t> </a:t>
            </a:r>
            <a:r>
              <a:rPr lang="de-AT" sz="1400" dirty="0" err="1"/>
              <a:t>dronabinol</a:t>
            </a:r>
            <a:r>
              <a:rPr lang="de-AT" sz="1400" dirty="0"/>
              <a:t>. </a:t>
            </a:r>
          </a:p>
          <a:p>
            <a:endParaRPr lang="de-DE" sz="1400" dirty="0"/>
          </a:p>
        </p:txBody>
      </p:sp>
      <p:cxnSp>
        <p:nvCxnSpPr>
          <p:cNvPr id="9" name="Gerade Verbindung 8">
            <a:extLst>
              <a:ext uri="{FF2B5EF4-FFF2-40B4-BE49-F238E27FC236}">
                <a16:creationId xmlns:a16="http://schemas.microsoft.com/office/drawing/2014/main" id="{98CFEE28-F134-F247-AD5C-E6EB06C091F5}"/>
              </a:ext>
            </a:extLst>
          </p:cNvPr>
          <p:cNvCxnSpPr>
            <a:cxnSpLocks/>
          </p:cNvCxnSpPr>
          <p:nvPr/>
        </p:nvCxnSpPr>
        <p:spPr>
          <a:xfrm>
            <a:off x="2640459" y="6267236"/>
            <a:ext cx="40171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6838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E079-2289-9940-A3BE-B0472D09339F}"/>
              </a:ext>
            </a:extLst>
          </p:cNvPr>
          <p:cNvSpPr>
            <a:spLocks noGrp="1"/>
          </p:cNvSpPr>
          <p:nvPr>
            <p:ph type="title"/>
          </p:nvPr>
        </p:nvSpPr>
        <p:spPr/>
        <p:txBody>
          <a:bodyPr/>
          <a:lstStyle/>
          <a:p>
            <a:r>
              <a:rPr lang="de-DE" sz="2600" dirty="0"/>
              <a:t>Medikamentöse Auswirkungen auf die </a:t>
            </a:r>
            <a:r>
              <a:rPr lang="de-AT" sz="2600" dirty="0">
                <a:latin typeface="Calibri" charset="0"/>
              </a:rPr>
              <a:t>Verkehrssicherheit</a:t>
            </a:r>
            <a:endParaRPr lang="de-DE" sz="2600" dirty="0"/>
          </a:p>
        </p:txBody>
      </p:sp>
      <p:sp>
        <p:nvSpPr>
          <p:cNvPr id="5" name="Inhaltsplatzhalter 4">
            <a:extLst>
              <a:ext uri="{FF2B5EF4-FFF2-40B4-BE49-F238E27FC236}">
                <a16:creationId xmlns:a16="http://schemas.microsoft.com/office/drawing/2014/main" id="{1A69A1F1-119C-194C-A044-731739661CC4}"/>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22225B98-88B4-E54A-BE6F-63BE8134F74A}"/>
              </a:ext>
            </a:extLst>
          </p:cNvPr>
          <p:cNvPicPr>
            <a:picLocks noChangeAspect="1"/>
          </p:cNvPicPr>
          <p:nvPr/>
        </p:nvPicPr>
        <p:blipFill>
          <a:blip r:embed="rId2"/>
          <a:stretch>
            <a:fillRect/>
          </a:stretch>
        </p:blipFill>
        <p:spPr>
          <a:xfrm>
            <a:off x="143836" y="1099336"/>
            <a:ext cx="7795676" cy="2900717"/>
          </a:xfrm>
          <a:prstGeom prst="rect">
            <a:avLst/>
          </a:prstGeom>
        </p:spPr>
      </p:pic>
      <p:pic>
        <p:nvPicPr>
          <p:cNvPr id="8" name="Grafik 7">
            <a:extLst>
              <a:ext uri="{FF2B5EF4-FFF2-40B4-BE49-F238E27FC236}">
                <a16:creationId xmlns:a16="http://schemas.microsoft.com/office/drawing/2014/main" id="{81407999-6AD5-DC47-868E-3BF3EE58EBAE}"/>
              </a:ext>
            </a:extLst>
          </p:cNvPr>
          <p:cNvPicPr>
            <a:picLocks noChangeAspect="1"/>
          </p:cNvPicPr>
          <p:nvPr/>
        </p:nvPicPr>
        <p:blipFill>
          <a:blip r:embed="rId3"/>
          <a:stretch>
            <a:fillRect/>
          </a:stretch>
        </p:blipFill>
        <p:spPr>
          <a:xfrm>
            <a:off x="0" y="4334325"/>
            <a:ext cx="9144000" cy="1504462"/>
          </a:xfrm>
          <a:prstGeom prst="rect">
            <a:avLst/>
          </a:prstGeom>
        </p:spPr>
      </p:pic>
    </p:spTree>
    <p:extLst>
      <p:ext uri="{BB962C8B-B14F-4D97-AF65-F5344CB8AC3E}">
        <p14:creationId xmlns:p14="http://schemas.microsoft.com/office/powerpoint/2010/main" val="14335775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a:xfrm>
            <a:off x="1043608" y="260350"/>
            <a:ext cx="7632080" cy="792163"/>
          </a:xfrm>
        </p:spPr>
        <p:txBody>
          <a:bodyPr/>
          <a:lstStyle/>
          <a:p>
            <a:pPr algn="l"/>
            <a:r>
              <a:rPr lang="de-DE" dirty="0" err="1">
                <a:latin typeface="Calibri" charset="0"/>
              </a:rPr>
              <a:t>Conflict</a:t>
            </a:r>
            <a:r>
              <a:rPr lang="de-DE" dirty="0">
                <a:latin typeface="Calibri" charset="0"/>
              </a:rPr>
              <a:t> </a:t>
            </a:r>
            <a:r>
              <a:rPr lang="de-DE" dirty="0" err="1">
                <a:latin typeface="Calibri" charset="0"/>
              </a:rPr>
              <a:t>of</a:t>
            </a:r>
            <a:r>
              <a:rPr lang="de-DE" dirty="0">
                <a:latin typeface="Calibri" charset="0"/>
              </a:rPr>
              <a:t> Interest</a:t>
            </a:r>
          </a:p>
        </p:txBody>
      </p:sp>
      <p:sp>
        <p:nvSpPr>
          <p:cNvPr id="72706" name="Inhaltsplatzhalter 2"/>
          <p:cNvSpPr>
            <a:spLocks noGrp="1"/>
          </p:cNvSpPr>
          <p:nvPr>
            <p:ph idx="1"/>
          </p:nvPr>
        </p:nvSpPr>
        <p:spPr/>
        <p:txBody>
          <a:bodyPr/>
          <a:lstStyle/>
          <a:p>
            <a:r>
              <a:rPr lang="de-DE" dirty="0">
                <a:latin typeface="Calibri" charset="0"/>
              </a:rPr>
              <a:t>XY</a:t>
            </a:r>
            <a:endParaRPr lang="en-GB" dirty="0">
              <a:latin typeface="Calibri" charset="0"/>
            </a:endParaRPr>
          </a:p>
          <a:p>
            <a:endParaRPr lang="de-DE" dirty="0">
              <a:latin typeface="Calibri" charset="0"/>
            </a:endParaRPr>
          </a:p>
          <a:p>
            <a:endParaRPr lang="de-DE" dirty="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509451" y="1098835"/>
            <a:ext cx="4350582" cy="3001413"/>
          </a:xfrm>
          <a:prstGeom prst="rect">
            <a:avLst/>
          </a:prstGeom>
          <a:noFill/>
          <a:ln w="9525">
            <a:noFill/>
            <a:miter lim="800000"/>
            <a:headEnd/>
            <a:tailEnd/>
          </a:ln>
        </p:spPr>
      </p:pic>
      <p:sp>
        <p:nvSpPr>
          <p:cNvPr id="7" name="Rechteck 6"/>
          <p:cNvSpPr/>
          <p:nvPr/>
        </p:nvSpPr>
        <p:spPr bwMode="auto">
          <a:xfrm>
            <a:off x="514299" y="1105162"/>
            <a:ext cx="4345734" cy="290027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600" b="0" i="0" u="none" strike="noStrike" cap="none" normalizeH="0" baseline="0">
              <a:ln>
                <a:noFill/>
              </a:ln>
              <a:solidFill>
                <a:srgbClr val="5C5C5C"/>
              </a:solidFill>
              <a:effectLst/>
              <a:latin typeface="Futura Lt BT" pitchFamily="34" charset="0"/>
              <a:ea typeface="ＭＳ Ｐゴシック" charset="-128"/>
            </a:endParaRPr>
          </a:p>
        </p:txBody>
      </p:sp>
      <p:sp>
        <p:nvSpPr>
          <p:cNvPr id="8" name="Inhaltsplatzhalter 2">
            <a:extLst>
              <a:ext uri="{FF2B5EF4-FFF2-40B4-BE49-F238E27FC236}">
                <a16:creationId xmlns:a16="http://schemas.microsoft.com/office/drawing/2014/main" id="{B194C3CC-6829-F144-AB39-A34F643A8C0C}"/>
              </a:ext>
            </a:extLst>
          </p:cNvPr>
          <p:cNvSpPr txBox="1">
            <a:spLocks/>
          </p:cNvSpPr>
          <p:nvPr/>
        </p:nvSpPr>
        <p:spPr bwMode="auto">
          <a:xfrm>
            <a:off x="-94094" y="4542011"/>
            <a:ext cx="5557671" cy="158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0"/>
              </a:spcBef>
              <a:spcAft>
                <a:spcPts val="1800"/>
              </a:spcAft>
              <a:buClr>
                <a:schemeClr val="tx1"/>
              </a:buClr>
              <a:buSzPct val="75000"/>
              <a:buFont typeface="Wingdings" charset="0"/>
              <a:buChar char="l"/>
              <a:defRPr sz="2400">
                <a:solidFill>
                  <a:srgbClr val="003366"/>
                </a:solidFill>
                <a:latin typeface="+mn-lt"/>
                <a:ea typeface="ＭＳ Ｐゴシック" charset="0"/>
                <a:cs typeface="ＭＳ Ｐゴシック" charset="0"/>
              </a:defRPr>
            </a:lvl1pPr>
            <a:lvl2pPr marL="742950" indent="-285750" algn="l" rtl="0" eaLnBrk="1" fontAlgn="base" hangingPunct="1">
              <a:spcBef>
                <a:spcPct val="0"/>
              </a:spcBef>
              <a:spcAft>
                <a:spcPts val="1800"/>
              </a:spcAft>
              <a:buClr>
                <a:schemeClr val="tx1"/>
              </a:buClr>
              <a:buSzPct val="75000"/>
              <a:buFont typeface="Wingdings" charset="0"/>
              <a:buChar char="§"/>
              <a:defRPr sz="2000">
                <a:solidFill>
                  <a:srgbClr val="003366"/>
                </a:solidFill>
                <a:latin typeface="+mn-lt"/>
                <a:ea typeface="ＭＳ Ｐゴシック" charset="0"/>
              </a:defRPr>
            </a:lvl2pPr>
            <a:lvl3pPr marL="1143000" indent="-228600" algn="l" rtl="0" eaLnBrk="1" fontAlgn="base" hangingPunct="1">
              <a:spcBef>
                <a:spcPct val="0"/>
              </a:spcBef>
              <a:spcAft>
                <a:spcPts val="1800"/>
              </a:spcAft>
              <a:buClr>
                <a:schemeClr val="tx1"/>
              </a:buClr>
              <a:buSzPct val="75000"/>
              <a:buChar char="•"/>
              <a:defRPr sz="1600">
                <a:solidFill>
                  <a:srgbClr val="003366"/>
                </a:solidFill>
                <a:latin typeface="+mn-lt"/>
                <a:ea typeface="ＭＳ Ｐゴシック" charset="0"/>
              </a:defRPr>
            </a:lvl3pPr>
            <a:lvl4pPr marL="1600200" indent="-228600" algn="l" rtl="0" eaLnBrk="1" fontAlgn="base" hangingPunct="1">
              <a:spcBef>
                <a:spcPct val="0"/>
              </a:spcBef>
              <a:spcAft>
                <a:spcPts val="1800"/>
              </a:spcAft>
              <a:buClr>
                <a:schemeClr val="tx1"/>
              </a:buClr>
              <a:buSzPct val="80000"/>
              <a:buChar char="–"/>
              <a:defRPr sz="1400">
                <a:solidFill>
                  <a:srgbClr val="003366"/>
                </a:solidFill>
                <a:latin typeface="+mn-lt"/>
                <a:ea typeface="ＭＳ Ｐゴシック" charset="0"/>
              </a:defRPr>
            </a:lvl4pPr>
            <a:lvl5pPr marL="2057400" indent="-228600" algn="l" rtl="0" eaLnBrk="1" fontAlgn="base" hangingPunct="1">
              <a:spcBef>
                <a:spcPct val="0"/>
              </a:spcBef>
              <a:spcAft>
                <a:spcPts val="1800"/>
              </a:spcAft>
              <a:buClr>
                <a:schemeClr val="tx1"/>
              </a:buClr>
              <a:buSzPct val="65000"/>
              <a:buFont typeface="Wingdings" charset="0"/>
              <a:buChar char="l"/>
              <a:defRPr sz="1200">
                <a:solidFill>
                  <a:schemeClr val="tx1"/>
                </a:solidFill>
                <a:latin typeface="+mn-lt"/>
                <a:ea typeface="ＭＳ Ｐゴシック" charset="0"/>
              </a:defRPr>
            </a:lvl5pPr>
            <a:lvl6pPr marL="2514600" indent="-228600" algn="l" rtl="0" eaLnBrk="1" fontAlgn="base" hangingPunct="1">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6pPr>
            <a:lvl7pPr marL="2971800" indent="-228600" algn="l" rtl="0" eaLnBrk="1" fontAlgn="base" hangingPunct="1">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7pPr>
            <a:lvl8pPr marL="3429000" indent="-228600" algn="l" rtl="0" eaLnBrk="1" fontAlgn="base" hangingPunct="1">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8pPr>
            <a:lvl9pPr marL="3886200" indent="-228600" algn="l" rtl="0" eaLnBrk="1" fontAlgn="base" hangingPunct="1">
              <a:lnSpc>
                <a:spcPct val="120000"/>
              </a:lnSpc>
              <a:spcBef>
                <a:spcPct val="20000"/>
              </a:spcBef>
              <a:spcAft>
                <a:spcPct val="0"/>
              </a:spcAft>
              <a:buClr>
                <a:schemeClr val="tx1"/>
              </a:buClr>
              <a:buSzPct val="65000"/>
              <a:buFont typeface="Wingdings" pitchFamily="2" charset="2"/>
              <a:buChar char="l"/>
              <a:defRPr sz="1600">
                <a:solidFill>
                  <a:schemeClr val="tx1"/>
                </a:solidFill>
                <a:latin typeface="+mn-lt"/>
              </a:defRPr>
            </a:lvl9pPr>
          </a:lstStyle>
          <a:p>
            <a:pPr algn="just">
              <a:buNone/>
            </a:pPr>
            <a:r>
              <a:rPr lang="de-DE" sz="1800" i="1" kern="0" dirty="0">
                <a:latin typeface="Calibri" charset="0"/>
              </a:rPr>
              <a:t>	Helmut F. Novak </a:t>
            </a:r>
            <a:r>
              <a:rPr lang="de-DE" sz="1800" i="1" kern="0" dirty="0" err="1">
                <a:latin typeface="Calibri" charset="0"/>
              </a:rPr>
              <a:t>has</a:t>
            </a:r>
            <a:r>
              <a:rPr lang="de-DE" sz="1800" i="1" kern="0" dirty="0">
                <a:latin typeface="Calibri" charset="0"/>
              </a:rPr>
              <a:t> </a:t>
            </a:r>
            <a:r>
              <a:rPr lang="de-DE" sz="1800" i="1" kern="0" dirty="0" err="1">
                <a:latin typeface="Calibri" charset="0"/>
              </a:rPr>
              <a:t>received</a:t>
            </a:r>
            <a:r>
              <a:rPr lang="de-DE" sz="1800" i="1" kern="0" dirty="0">
                <a:latin typeface="Calibri" charset="0"/>
              </a:rPr>
              <a:t> </a:t>
            </a:r>
            <a:r>
              <a:rPr lang="en-US" sz="1800" i="1" kern="0" dirty="0"/>
              <a:t>speaker’s honoraria from Baxter Austria, Astellas Pharma, SCS-Angelini Pharmaceuticals, Fresenius Medical Care Austria and Orion Pharma, from UCB Pharma for clinical medication monitoring, travel grants from Fresenius </a:t>
            </a:r>
            <a:r>
              <a:rPr lang="en-US" sz="1800" i="1" kern="0" dirty="0" err="1"/>
              <a:t>Kabi</a:t>
            </a:r>
            <a:r>
              <a:rPr lang="en-US" sz="1800" i="1" kern="0" dirty="0"/>
              <a:t> Austria </a:t>
            </a:r>
            <a:r>
              <a:rPr lang="en-US" sz="1800" i="1" dirty="0"/>
              <a:t>and as consultant for Hayward Medical Communications</a:t>
            </a:r>
            <a:r>
              <a:rPr lang="en-US" sz="1800" i="1" kern="0" dirty="0"/>
              <a:t>.</a:t>
            </a:r>
            <a:endParaRPr lang="en-GB" sz="1800" i="1" kern="0" dirty="0">
              <a:latin typeface="Calibri" charset="0"/>
            </a:endParaRPr>
          </a:p>
        </p:txBody>
      </p:sp>
      <p:sp>
        <p:nvSpPr>
          <p:cNvPr id="11" name="Text Box 1030">
            <a:extLst>
              <a:ext uri="{FF2B5EF4-FFF2-40B4-BE49-F238E27FC236}">
                <a16:creationId xmlns:a16="http://schemas.microsoft.com/office/drawing/2014/main" id="{8833EB6A-A2AC-014C-9AB4-89FAD19E72F0}"/>
              </a:ext>
            </a:extLst>
          </p:cNvPr>
          <p:cNvSpPr txBox="1">
            <a:spLocks noChangeArrowheads="1"/>
          </p:cNvSpPr>
          <p:nvPr/>
        </p:nvSpPr>
        <p:spPr bwMode="auto">
          <a:xfrm>
            <a:off x="5463577" y="1098835"/>
            <a:ext cx="3566864" cy="5400601"/>
          </a:xfrm>
          <a:prstGeom prst="rect">
            <a:avLst/>
          </a:prstGeom>
          <a:solidFill>
            <a:srgbClr val="FFFFFF"/>
          </a:solidFill>
          <a:ln w="9525">
            <a:solidFill>
              <a:schemeClr val="tx2"/>
            </a:solidFill>
            <a:miter lim="800000"/>
            <a:headEnd/>
            <a:tailEnd/>
          </a:ln>
        </p:spPr>
        <p:txBody>
          <a:bodyPr/>
          <a:lstStyle/>
          <a:p>
            <a:pPr eaLnBrk="0" hangingPunct="0"/>
            <a:endParaRPr lang="de-DE" sz="1800" b="1" dirty="0">
              <a:solidFill>
                <a:schemeClr val="tx1"/>
              </a:solidFill>
              <a:latin typeface="Times New Roman" pitchFamily="18" charset="0"/>
            </a:endParaRPr>
          </a:p>
          <a:p>
            <a:pPr eaLnBrk="0" hangingPunct="0"/>
            <a:endParaRPr lang="de-DE" sz="1800" b="1" dirty="0">
              <a:solidFill>
                <a:schemeClr val="tx1"/>
              </a:solidFill>
              <a:latin typeface="Times New Roman" pitchFamily="18" charset="0"/>
            </a:endParaRPr>
          </a:p>
          <a:p>
            <a:pPr eaLnBrk="0" hangingPunct="0"/>
            <a:endParaRPr lang="de-DE" sz="1800" b="1" dirty="0">
              <a:solidFill>
                <a:schemeClr val="tx1"/>
              </a:solidFill>
              <a:latin typeface="Times New Roman" pitchFamily="18" charset="0"/>
            </a:endParaRPr>
          </a:p>
          <a:p>
            <a:pPr algn="ctr" eaLnBrk="0" hangingPunct="0"/>
            <a:r>
              <a:rPr lang="de-DE" sz="2000" b="1" noProof="1">
                <a:solidFill>
                  <a:schemeClr val="tx1"/>
                </a:solidFill>
                <a:latin typeface="Times New Roman" pitchFamily="18" charset="0"/>
              </a:rPr>
              <a:t>Nervenzentrum</a:t>
            </a:r>
          </a:p>
          <a:p>
            <a:pPr algn="ctr" eaLnBrk="0" hangingPunct="0"/>
            <a:r>
              <a:rPr lang="de-DE" sz="1400" b="1" noProof="1">
                <a:solidFill>
                  <a:schemeClr val="tx1"/>
                </a:solidFill>
                <a:latin typeface="Times New Roman" pitchFamily="18" charset="0"/>
              </a:rPr>
              <a:t>------Oberndorf------</a:t>
            </a:r>
            <a:endParaRPr lang="de-DE" b="1" noProof="1">
              <a:solidFill>
                <a:schemeClr val="tx1"/>
              </a:solidFill>
              <a:latin typeface="Times New Roman" pitchFamily="18" charset="0"/>
            </a:endParaRPr>
          </a:p>
          <a:p>
            <a:pPr eaLnBrk="0" hangingPunct="0"/>
            <a:endParaRPr lang="de-DE" sz="1000" b="1" noProof="1">
              <a:solidFill>
                <a:schemeClr val="tx1"/>
              </a:solidFill>
            </a:endParaRPr>
          </a:p>
          <a:p>
            <a:pPr algn="ctr" eaLnBrk="0" hangingPunct="0"/>
            <a:r>
              <a:rPr lang="de-DE" sz="1100" b="1" noProof="1">
                <a:solidFill>
                  <a:schemeClr val="tx1"/>
                </a:solidFill>
              </a:rPr>
              <a:t>Med. univ. Dr</a:t>
            </a:r>
            <a:r>
              <a:rPr lang="de-DE" sz="1000" b="1" noProof="1">
                <a:solidFill>
                  <a:schemeClr val="tx1"/>
                </a:solidFill>
              </a:rPr>
              <a:t>.</a:t>
            </a:r>
            <a:endParaRPr lang="de-DE" sz="1000" b="1" dirty="0">
              <a:solidFill>
                <a:schemeClr val="tx1"/>
              </a:solidFill>
            </a:endParaRPr>
          </a:p>
          <a:p>
            <a:pPr algn="ctr" eaLnBrk="0" hangingPunct="0"/>
            <a:r>
              <a:rPr lang="de-DE" sz="1800" b="1" noProof="1">
                <a:solidFill>
                  <a:schemeClr val="tx1"/>
                </a:solidFill>
              </a:rPr>
              <a:t>Helmut F. Novak,</a:t>
            </a:r>
          </a:p>
          <a:p>
            <a:pPr algn="ctr" eaLnBrk="0" hangingPunct="0"/>
            <a:r>
              <a:rPr lang="de-DE" sz="1100" b="1" noProof="1">
                <a:solidFill>
                  <a:schemeClr val="tx1"/>
                </a:solidFill>
              </a:rPr>
              <a:t>PM.ME.</a:t>
            </a:r>
          </a:p>
          <a:p>
            <a:pPr algn="l" eaLnBrk="0" hangingPunct="0"/>
            <a:endParaRPr lang="de-DE" sz="1200" dirty="0">
              <a:solidFill>
                <a:schemeClr val="tx1"/>
              </a:solidFill>
              <a:latin typeface="Times New Roman" pitchFamily="18" charset="0"/>
            </a:endParaRPr>
          </a:p>
          <a:p>
            <a:pPr eaLnBrk="0" hangingPunct="0"/>
            <a:r>
              <a:rPr lang="de-DE" sz="1000" b="1" noProof="1">
                <a:solidFill>
                  <a:schemeClr val="tx1"/>
                </a:solidFill>
              </a:rPr>
              <a:t>Arzt für Allgemeinmedizin</a:t>
            </a:r>
          </a:p>
          <a:p>
            <a:pPr eaLnBrk="0" hangingPunct="0"/>
            <a:r>
              <a:rPr lang="de-DE" sz="1000" b="1" noProof="1">
                <a:solidFill>
                  <a:schemeClr val="tx1"/>
                </a:solidFill>
              </a:rPr>
              <a:t>Facharzt für Neurologie und Psychiatrie </a:t>
            </a:r>
            <a:r>
              <a:rPr lang="de-DE" sz="1000" b="1" dirty="0">
                <a:solidFill>
                  <a:schemeClr val="tx1"/>
                </a:solidFill>
              </a:rPr>
              <a:t>(Intensivmedizin)</a:t>
            </a:r>
            <a:endParaRPr lang="de-DE" sz="1000" b="1" noProof="1">
              <a:solidFill>
                <a:schemeClr val="tx1"/>
              </a:solidFill>
            </a:endParaRPr>
          </a:p>
          <a:p>
            <a:pPr eaLnBrk="0" hangingPunct="0"/>
            <a:r>
              <a:rPr lang="de-DE" sz="1000" b="1" noProof="1">
                <a:solidFill>
                  <a:schemeClr val="tx1"/>
                </a:solidFill>
              </a:rPr>
              <a:t>Psychotherap</a:t>
            </a:r>
            <a:r>
              <a:rPr lang="de-DE" sz="1000" b="1" dirty="0" err="1">
                <a:solidFill>
                  <a:schemeClr val="tx1"/>
                </a:solidFill>
              </a:rPr>
              <a:t>eut</a:t>
            </a:r>
            <a:r>
              <a:rPr lang="de-DE" sz="1000" b="1" noProof="1">
                <a:solidFill>
                  <a:schemeClr val="tx1"/>
                </a:solidFill>
              </a:rPr>
              <a:t> </a:t>
            </a:r>
            <a:r>
              <a:rPr lang="de-DE" sz="800" b="1" noProof="1">
                <a:solidFill>
                  <a:schemeClr val="tx1"/>
                </a:solidFill>
              </a:rPr>
              <a:t>(Systemische Familientherapie)</a:t>
            </a:r>
          </a:p>
          <a:p>
            <a:pPr eaLnBrk="0" hangingPunct="0"/>
            <a:r>
              <a:rPr lang="de-DE" sz="1000" b="1" noProof="1">
                <a:solidFill>
                  <a:schemeClr val="tx1"/>
                </a:solidFill>
              </a:rPr>
              <a:t>Spezialisierung</a:t>
            </a:r>
            <a:r>
              <a:rPr lang="de-DE" sz="800" b="1" noProof="1">
                <a:solidFill>
                  <a:schemeClr val="tx1"/>
                </a:solidFill>
              </a:rPr>
              <a:t> in </a:t>
            </a:r>
            <a:r>
              <a:rPr lang="de-DE" sz="1000" b="1" dirty="0">
                <a:solidFill>
                  <a:schemeClr val="tx1"/>
                </a:solidFill>
              </a:rPr>
              <a:t>Palliativmedizin und </a:t>
            </a:r>
            <a:r>
              <a:rPr lang="de-DE" sz="1000" b="1" noProof="1">
                <a:solidFill>
                  <a:schemeClr val="tx1"/>
                </a:solidFill>
              </a:rPr>
              <a:t>Psychosomatische Medizin</a:t>
            </a:r>
          </a:p>
          <a:p>
            <a:pPr eaLnBrk="0" hangingPunct="0"/>
            <a:endParaRPr lang="de-DE" sz="1000" b="1" noProof="1">
              <a:solidFill>
                <a:schemeClr val="tx1"/>
              </a:solidFill>
            </a:endParaRPr>
          </a:p>
          <a:p>
            <a:pPr eaLnBrk="0" hangingPunct="0"/>
            <a:r>
              <a:rPr lang="de-DE" sz="1000" b="1" noProof="1">
                <a:solidFill>
                  <a:schemeClr val="tx1"/>
                </a:solidFill>
              </a:rPr>
              <a:t>Akupunktur</a:t>
            </a:r>
          </a:p>
          <a:p>
            <a:pPr eaLnBrk="0" hangingPunct="0"/>
            <a:r>
              <a:rPr lang="de-DE" sz="1000" b="1" noProof="1">
                <a:solidFill>
                  <a:schemeClr val="tx1"/>
                </a:solidFill>
              </a:rPr>
              <a:t>Manuelle Medizin</a:t>
            </a:r>
          </a:p>
          <a:p>
            <a:pPr eaLnBrk="0" hangingPunct="0"/>
            <a:r>
              <a:rPr lang="de-DE" sz="1000" b="1" noProof="1">
                <a:solidFill>
                  <a:schemeClr val="tx1"/>
                </a:solidFill>
              </a:rPr>
              <a:t>Notarzt</a:t>
            </a:r>
          </a:p>
          <a:p>
            <a:pPr eaLnBrk="0" hangingPunct="0"/>
            <a:r>
              <a:rPr lang="de-DE" sz="1000" b="1" noProof="1">
                <a:solidFill>
                  <a:schemeClr val="tx1"/>
                </a:solidFill>
              </a:rPr>
              <a:t>Psychosoziale Medizin</a:t>
            </a:r>
          </a:p>
          <a:p>
            <a:pPr eaLnBrk="0" hangingPunct="0"/>
            <a:r>
              <a:rPr lang="de-DE" sz="1000" b="1" dirty="0">
                <a:solidFill>
                  <a:schemeClr val="tx1"/>
                </a:solidFill>
              </a:rPr>
              <a:t>Spezielle Schmerztherapie</a:t>
            </a:r>
          </a:p>
          <a:p>
            <a:pPr eaLnBrk="0" hangingPunct="0"/>
            <a:r>
              <a:rPr lang="de-DE" sz="1000" b="1" dirty="0">
                <a:solidFill>
                  <a:schemeClr val="tx1"/>
                </a:solidFill>
              </a:rPr>
              <a:t>Taucherarzt (ÖGTH)</a:t>
            </a:r>
          </a:p>
          <a:p>
            <a:pPr eaLnBrk="0" hangingPunct="0"/>
            <a:endParaRPr lang="de-DE" sz="1000" dirty="0">
              <a:solidFill>
                <a:schemeClr val="tx1"/>
              </a:solidFill>
            </a:endParaRPr>
          </a:p>
          <a:p>
            <a:pPr eaLnBrk="0" hangingPunct="0"/>
            <a:r>
              <a:rPr lang="de-DE" sz="1000" b="1" dirty="0">
                <a:solidFill>
                  <a:schemeClr val="tx1"/>
                </a:solidFill>
              </a:rPr>
              <a:t>Salzburger Straße 56</a:t>
            </a:r>
          </a:p>
          <a:p>
            <a:pPr eaLnBrk="0" hangingPunct="0"/>
            <a:r>
              <a:rPr lang="de-DE" sz="1000" b="1" dirty="0">
                <a:solidFill>
                  <a:schemeClr val="tx1"/>
                </a:solidFill>
              </a:rPr>
              <a:t>5110 Oberndorf bei Salzburg</a:t>
            </a:r>
          </a:p>
          <a:p>
            <a:pPr eaLnBrk="0" hangingPunct="0"/>
            <a:r>
              <a:rPr lang="de-DE" sz="1000" b="1" dirty="0">
                <a:solidFill>
                  <a:schemeClr val="tx1"/>
                </a:solidFill>
              </a:rPr>
              <a:t>Tel. 0676-9312004 Fax 06272-40655</a:t>
            </a:r>
          </a:p>
          <a:p>
            <a:pPr eaLnBrk="0" hangingPunct="0"/>
            <a:r>
              <a:rPr lang="de-DE" sz="1000" b="1" dirty="0">
                <a:solidFill>
                  <a:schemeClr val="tx1"/>
                </a:solidFill>
              </a:rPr>
              <a:t>helmutfnovak@gmail.com </a:t>
            </a:r>
          </a:p>
          <a:p>
            <a:pPr eaLnBrk="0" hangingPunct="0"/>
            <a:r>
              <a:rPr lang="de-DE" sz="1000" b="1" dirty="0" err="1">
                <a:solidFill>
                  <a:schemeClr val="tx1"/>
                </a:solidFill>
              </a:rPr>
              <a:t>Wahlarzt</a:t>
            </a:r>
            <a:r>
              <a:rPr lang="de-DE" sz="1000" b="1" dirty="0">
                <a:solidFill>
                  <a:schemeClr val="tx1"/>
                </a:solidFill>
              </a:rPr>
              <a:t> für alle Kassen</a:t>
            </a:r>
            <a:endParaRPr lang="de-DE" sz="1200" b="1" dirty="0">
              <a:solidFill>
                <a:schemeClr val="tx1"/>
              </a:solidFill>
              <a:latin typeface="Times New Roman" pitchFamily="18" charset="0"/>
            </a:endParaRPr>
          </a:p>
        </p:txBody>
      </p:sp>
      <p:graphicFrame>
        <p:nvGraphicFramePr>
          <p:cNvPr id="10" name="Object 1024">
            <a:extLst>
              <a:ext uri="{FF2B5EF4-FFF2-40B4-BE49-F238E27FC236}">
                <a16:creationId xmlns:a16="http://schemas.microsoft.com/office/drawing/2014/main" id="{5531CB03-EADB-2A4C-950F-7893B86A72F6}"/>
              </a:ext>
            </a:extLst>
          </p:cNvPr>
          <p:cNvGraphicFramePr>
            <a:graphicFrameLocks noChangeAspect="1"/>
          </p:cNvGraphicFramePr>
          <p:nvPr>
            <p:extLst>
              <p:ext uri="{D42A27DB-BD31-4B8C-83A1-F6EECF244321}">
                <p14:modId xmlns:p14="http://schemas.microsoft.com/office/powerpoint/2010/main" val="4266746611"/>
              </p:ext>
            </p:extLst>
          </p:nvPr>
        </p:nvGraphicFramePr>
        <p:xfrm>
          <a:off x="6899346" y="1178431"/>
          <a:ext cx="695325" cy="800100"/>
        </p:xfrm>
        <a:graphic>
          <a:graphicData uri="http://schemas.openxmlformats.org/presentationml/2006/ole">
            <mc:AlternateContent xmlns:mc="http://schemas.openxmlformats.org/markup-compatibility/2006">
              <mc:Choice xmlns:v="urn:schemas-microsoft-com:vml" Requires="v">
                <p:oleObj name="Picture" r:id="rId4" imgW="865632" imgH="995172" progId="Word.Picture.8">
                  <p:embed/>
                </p:oleObj>
              </mc:Choice>
              <mc:Fallback>
                <p:oleObj name="Picture" r:id="rId4" imgW="865632" imgH="995172" progId="Word.Picture.8">
                  <p:embed/>
                  <p:pic>
                    <p:nvPicPr>
                      <p:cNvPr id="1027"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346" y="1178431"/>
                        <a:ext cx="69532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51203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E079-2289-9940-A3BE-B0472D09339F}"/>
              </a:ext>
            </a:extLst>
          </p:cNvPr>
          <p:cNvSpPr>
            <a:spLocks noGrp="1"/>
          </p:cNvSpPr>
          <p:nvPr>
            <p:ph type="title"/>
          </p:nvPr>
        </p:nvSpPr>
        <p:spPr/>
        <p:txBody>
          <a:bodyPr/>
          <a:lstStyle/>
          <a:p>
            <a:r>
              <a:rPr lang="de-DE" sz="2600" dirty="0"/>
              <a:t>Medikamentöse Auswirkungen auf die </a:t>
            </a:r>
            <a:r>
              <a:rPr lang="de-AT" sz="2600" dirty="0">
                <a:latin typeface="Calibri" charset="0"/>
              </a:rPr>
              <a:t>Verkehrssicherheit</a:t>
            </a:r>
            <a:endParaRPr lang="de-DE" sz="2600" dirty="0"/>
          </a:p>
        </p:txBody>
      </p:sp>
      <p:sp>
        <p:nvSpPr>
          <p:cNvPr id="5" name="Inhaltsplatzhalter 4">
            <a:extLst>
              <a:ext uri="{FF2B5EF4-FFF2-40B4-BE49-F238E27FC236}">
                <a16:creationId xmlns:a16="http://schemas.microsoft.com/office/drawing/2014/main" id="{1A69A1F1-119C-194C-A044-731739661CC4}"/>
              </a:ext>
            </a:extLst>
          </p:cNvPr>
          <p:cNvSpPr>
            <a:spLocks noGrp="1"/>
          </p:cNvSpPr>
          <p:nvPr>
            <p:ph idx="1"/>
          </p:nvPr>
        </p:nvSpPr>
        <p:spPr/>
        <p:txBody>
          <a:bodyPr/>
          <a:lstStyle/>
          <a:p>
            <a:endParaRPr lang="de-DE" dirty="0"/>
          </a:p>
        </p:txBody>
      </p:sp>
      <p:pic>
        <p:nvPicPr>
          <p:cNvPr id="3" name="Grafik 2">
            <a:extLst>
              <a:ext uri="{FF2B5EF4-FFF2-40B4-BE49-F238E27FC236}">
                <a16:creationId xmlns:a16="http://schemas.microsoft.com/office/drawing/2014/main" id="{DAE9D710-C4A8-6B46-AE8C-DA5CC6709B22}"/>
              </a:ext>
            </a:extLst>
          </p:cNvPr>
          <p:cNvPicPr>
            <a:picLocks noChangeAspect="1"/>
          </p:cNvPicPr>
          <p:nvPr/>
        </p:nvPicPr>
        <p:blipFill>
          <a:blip r:embed="rId2"/>
          <a:stretch>
            <a:fillRect/>
          </a:stretch>
        </p:blipFill>
        <p:spPr>
          <a:xfrm>
            <a:off x="215756" y="1083560"/>
            <a:ext cx="7767263" cy="3146652"/>
          </a:xfrm>
          <a:prstGeom prst="rect">
            <a:avLst/>
          </a:prstGeom>
        </p:spPr>
      </p:pic>
      <p:sp>
        <p:nvSpPr>
          <p:cNvPr id="4" name="Textfeld 3">
            <a:extLst>
              <a:ext uri="{FF2B5EF4-FFF2-40B4-BE49-F238E27FC236}">
                <a16:creationId xmlns:a16="http://schemas.microsoft.com/office/drawing/2014/main" id="{64F03F74-D787-2E4A-A683-8EBBD4B8854A}"/>
              </a:ext>
            </a:extLst>
          </p:cNvPr>
          <p:cNvSpPr txBox="1"/>
          <p:nvPr/>
        </p:nvSpPr>
        <p:spPr>
          <a:xfrm>
            <a:off x="215756" y="4325420"/>
            <a:ext cx="8459932" cy="1169551"/>
          </a:xfrm>
          <a:prstGeom prst="rect">
            <a:avLst/>
          </a:prstGeom>
          <a:noFill/>
        </p:spPr>
        <p:txBody>
          <a:bodyPr wrap="square" rtlCol="0">
            <a:spAutoFit/>
          </a:bodyPr>
          <a:lstStyle/>
          <a:p>
            <a:r>
              <a:rPr lang="de-AT" sz="1400" b="1" i="1" dirty="0" err="1"/>
              <a:t>Methods</a:t>
            </a:r>
            <a:r>
              <a:rPr lang="de-AT" sz="1400" b="1" i="1" dirty="0"/>
              <a:t>: </a:t>
            </a:r>
            <a:r>
              <a:rPr lang="de-AT" sz="1400" dirty="0" err="1"/>
              <a:t>We</a:t>
            </a:r>
            <a:r>
              <a:rPr lang="de-AT" sz="1400" dirty="0"/>
              <a:t> </a:t>
            </a:r>
            <a:r>
              <a:rPr lang="de-AT" sz="1400" dirty="0" err="1"/>
              <a:t>examine</a:t>
            </a:r>
            <a:r>
              <a:rPr lang="de-AT" sz="1400" dirty="0"/>
              <a:t> </a:t>
            </a:r>
            <a:r>
              <a:rPr lang="de-AT" sz="1400" dirty="0" err="1"/>
              <a:t>the</a:t>
            </a:r>
            <a:r>
              <a:rPr lang="de-AT" sz="1400" dirty="0"/>
              <a:t> </a:t>
            </a:r>
            <a:r>
              <a:rPr lang="de-AT" sz="1400" dirty="0" err="1"/>
              <a:t>regulatory</a:t>
            </a:r>
            <a:r>
              <a:rPr lang="de-AT" sz="1400" dirty="0"/>
              <a:t> </a:t>
            </a:r>
            <a:r>
              <a:rPr lang="de-AT" sz="1400" dirty="0" err="1"/>
              <a:t>approaches</a:t>
            </a:r>
            <a:r>
              <a:rPr lang="de-AT" sz="1400" dirty="0"/>
              <a:t> </a:t>
            </a:r>
            <a:r>
              <a:rPr lang="de-AT" sz="1400" dirty="0" err="1"/>
              <a:t>used</a:t>
            </a:r>
            <a:r>
              <a:rPr lang="de-AT" sz="1400" dirty="0"/>
              <a:t> </a:t>
            </a:r>
            <a:r>
              <a:rPr lang="de-AT" sz="1400" dirty="0" err="1"/>
              <a:t>for</a:t>
            </a:r>
            <a:r>
              <a:rPr lang="de-AT" sz="1400" dirty="0"/>
              <a:t> </a:t>
            </a:r>
            <a:r>
              <a:rPr lang="de-AT" sz="1400" dirty="0" err="1"/>
              <a:t>managing</a:t>
            </a:r>
            <a:r>
              <a:rPr lang="de-AT" sz="1400" dirty="0"/>
              <a:t> </a:t>
            </a:r>
            <a:r>
              <a:rPr lang="de-AT" sz="1400" dirty="0" err="1"/>
              <a:t>road</a:t>
            </a:r>
            <a:r>
              <a:rPr lang="de-AT" sz="1400" dirty="0"/>
              <a:t> </a:t>
            </a:r>
            <a:r>
              <a:rPr lang="de-AT" sz="1400" dirty="0" err="1"/>
              <a:t>safety</a:t>
            </a:r>
            <a:r>
              <a:rPr lang="de-AT" sz="1400" dirty="0"/>
              <a:t> </a:t>
            </a:r>
            <a:r>
              <a:rPr lang="de-AT" sz="1400" dirty="0" err="1"/>
              <a:t>risks</a:t>
            </a:r>
            <a:r>
              <a:rPr lang="de-AT" sz="1400" dirty="0"/>
              <a:t> </a:t>
            </a:r>
            <a:r>
              <a:rPr lang="de-AT" sz="1400" dirty="0" err="1"/>
              <a:t>associated</a:t>
            </a:r>
            <a:r>
              <a:rPr lang="de-AT" sz="1400" dirty="0"/>
              <a:t> </a:t>
            </a:r>
            <a:r>
              <a:rPr lang="de-AT" sz="1400" dirty="0" err="1"/>
              <a:t>with</a:t>
            </a:r>
            <a:r>
              <a:rPr lang="de-AT" sz="1400" dirty="0"/>
              <a:t> </a:t>
            </a:r>
            <a:r>
              <a:rPr lang="de-AT" sz="1400" dirty="0" err="1"/>
              <a:t>potentially</a:t>
            </a:r>
            <a:r>
              <a:rPr lang="de-AT" sz="1400" dirty="0"/>
              <a:t> </a:t>
            </a:r>
            <a:r>
              <a:rPr lang="de-AT" sz="1400" dirty="0" err="1"/>
              <a:t>impairing</a:t>
            </a:r>
            <a:r>
              <a:rPr lang="de-AT" sz="1400" dirty="0"/>
              <a:t> </a:t>
            </a:r>
            <a:r>
              <a:rPr lang="de-AT" sz="1400" dirty="0" err="1"/>
              <a:t>prescription</a:t>
            </a:r>
            <a:r>
              <a:rPr lang="de-AT" sz="1400" dirty="0"/>
              <a:t> </a:t>
            </a:r>
            <a:r>
              <a:rPr lang="de-AT" sz="1400" dirty="0" err="1"/>
              <a:t>medicines</a:t>
            </a:r>
            <a:r>
              <a:rPr lang="de-AT" sz="1400" dirty="0"/>
              <a:t> </a:t>
            </a:r>
            <a:r>
              <a:rPr lang="de-AT" sz="1400" dirty="0" err="1"/>
              <a:t>and</a:t>
            </a:r>
            <a:r>
              <a:rPr lang="de-AT" sz="1400" dirty="0"/>
              <a:t> </a:t>
            </a:r>
            <a:r>
              <a:rPr lang="de-AT" sz="1400" dirty="0" err="1"/>
              <a:t>illicit</a:t>
            </a:r>
            <a:r>
              <a:rPr lang="de-AT" sz="1400" dirty="0"/>
              <a:t> </a:t>
            </a:r>
            <a:r>
              <a:rPr lang="de-AT" sz="1400" dirty="0" err="1"/>
              <a:t>drugs</a:t>
            </a:r>
            <a:r>
              <a:rPr lang="de-AT" sz="1400" dirty="0"/>
              <a:t> in </a:t>
            </a:r>
            <a:r>
              <a:rPr lang="de-AT" sz="1400" dirty="0" err="1"/>
              <a:t>Australian</a:t>
            </a:r>
            <a:r>
              <a:rPr lang="de-AT" sz="1400" dirty="0"/>
              <a:t> </a:t>
            </a:r>
            <a:r>
              <a:rPr lang="de-AT" sz="1400" dirty="0" err="1"/>
              <a:t>jurisdictions</a:t>
            </a:r>
            <a:r>
              <a:rPr lang="de-AT" sz="1400" dirty="0"/>
              <a:t>, </a:t>
            </a:r>
            <a:r>
              <a:rPr lang="de-AT" sz="1400" dirty="0" err="1"/>
              <a:t>as</a:t>
            </a:r>
            <a:r>
              <a:rPr lang="de-AT" sz="1400" dirty="0"/>
              <a:t> </a:t>
            </a:r>
            <a:r>
              <a:rPr lang="de-AT" sz="1400" dirty="0" err="1"/>
              <a:t>well</a:t>
            </a:r>
            <a:r>
              <a:rPr lang="de-AT" sz="1400" dirty="0"/>
              <a:t> </a:t>
            </a:r>
            <a:r>
              <a:rPr lang="de-AT" sz="1400" dirty="0" err="1"/>
              <a:t>as</a:t>
            </a:r>
            <a:r>
              <a:rPr lang="de-AT" sz="1400" dirty="0"/>
              <a:t> </a:t>
            </a:r>
            <a:r>
              <a:rPr lang="de-AT" sz="1400" dirty="0" err="1"/>
              <a:t>providing</a:t>
            </a:r>
            <a:r>
              <a:rPr lang="de-AT" sz="1400" dirty="0"/>
              <a:t> an </a:t>
            </a:r>
            <a:r>
              <a:rPr lang="de-AT" sz="1400" dirty="0" err="1"/>
              <a:t>overview</a:t>
            </a:r>
            <a:r>
              <a:rPr lang="de-AT" sz="1400" dirty="0"/>
              <a:t> </a:t>
            </a:r>
            <a:r>
              <a:rPr lang="de-AT" sz="1400" dirty="0" err="1"/>
              <a:t>of</a:t>
            </a:r>
            <a:r>
              <a:rPr lang="de-AT" sz="1400" dirty="0"/>
              <a:t> </a:t>
            </a:r>
            <a:r>
              <a:rPr lang="de-AT" sz="1400" dirty="0" err="1"/>
              <a:t>evidence</a:t>
            </a:r>
            <a:r>
              <a:rPr lang="de-AT" sz="1400" dirty="0"/>
              <a:t> </a:t>
            </a:r>
            <a:r>
              <a:rPr lang="de-AT" sz="1400" dirty="0" err="1"/>
              <a:t>relating</a:t>
            </a:r>
            <a:r>
              <a:rPr lang="de-AT" sz="1400" dirty="0"/>
              <a:t> </a:t>
            </a:r>
            <a:r>
              <a:rPr lang="de-AT" sz="1400" dirty="0" err="1"/>
              <a:t>to</a:t>
            </a:r>
            <a:r>
              <a:rPr lang="de-AT" sz="1400" dirty="0"/>
              <a:t> </a:t>
            </a:r>
            <a:r>
              <a:rPr lang="de-AT" sz="1400" dirty="0" err="1"/>
              <a:t>cannabis</a:t>
            </a:r>
            <a:r>
              <a:rPr lang="de-AT" sz="1400" dirty="0"/>
              <a:t> </a:t>
            </a:r>
            <a:r>
              <a:rPr lang="de-AT" sz="1400" dirty="0" err="1"/>
              <a:t>and</a:t>
            </a:r>
            <a:r>
              <a:rPr lang="de-AT" sz="1400" dirty="0"/>
              <a:t> </a:t>
            </a:r>
            <a:r>
              <a:rPr lang="de-AT" sz="1400" dirty="0" err="1"/>
              <a:t>road</a:t>
            </a:r>
            <a:r>
              <a:rPr lang="de-AT" sz="1400" dirty="0"/>
              <a:t> </a:t>
            </a:r>
            <a:r>
              <a:rPr lang="de-AT" sz="1400" dirty="0" err="1"/>
              <a:t>safety</a:t>
            </a:r>
            <a:r>
              <a:rPr lang="de-AT" sz="1400" dirty="0"/>
              <a:t> </a:t>
            </a:r>
            <a:r>
              <a:rPr lang="de-AT" sz="1400" dirty="0" err="1"/>
              <a:t>risk</a:t>
            </a:r>
            <a:r>
              <a:rPr lang="de-AT" sz="1400" dirty="0"/>
              <a:t>, </a:t>
            </a:r>
            <a:r>
              <a:rPr lang="de-AT" sz="1400" dirty="0" err="1"/>
              <a:t>unintended</a:t>
            </a:r>
            <a:r>
              <a:rPr lang="de-AT" sz="1400" dirty="0"/>
              <a:t> </a:t>
            </a:r>
            <a:r>
              <a:rPr lang="de-AT" sz="1400" dirty="0" err="1"/>
              <a:t>impacts</a:t>
            </a:r>
            <a:r>
              <a:rPr lang="de-AT" sz="1400" dirty="0"/>
              <a:t> </a:t>
            </a:r>
            <a:r>
              <a:rPr lang="de-AT" sz="1400" dirty="0" err="1"/>
              <a:t>of</a:t>
            </a:r>
            <a:r>
              <a:rPr lang="de-AT" sz="1400" dirty="0"/>
              <a:t> </a:t>
            </a:r>
            <a:r>
              <a:rPr lang="de-AT" sz="1400" dirty="0" err="1"/>
              <a:t>the</a:t>
            </a:r>
            <a:r>
              <a:rPr lang="de-AT" sz="1400" dirty="0"/>
              <a:t> ‘zero-</a:t>
            </a:r>
            <a:r>
              <a:rPr lang="de-AT" sz="1400" dirty="0" err="1"/>
              <a:t>tolerance</a:t>
            </a:r>
            <a:r>
              <a:rPr lang="de-AT" sz="1400" dirty="0"/>
              <a:t>’ </a:t>
            </a:r>
            <a:r>
              <a:rPr lang="de-AT" sz="1400" dirty="0" err="1"/>
              <a:t>approach</a:t>
            </a:r>
            <a:r>
              <a:rPr lang="de-AT" sz="1400" dirty="0"/>
              <a:t> on </a:t>
            </a:r>
            <a:r>
              <a:rPr lang="de-AT" sz="1400" dirty="0" err="1"/>
              <a:t>patients</a:t>
            </a:r>
            <a:r>
              <a:rPr lang="de-AT" sz="1400" dirty="0"/>
              <a:t>, </a:t>
            </a:r>
            <a:r>
              <a:rPr lang="de-AT" sz="1400" dirty="0" err="1"/>
              <a:t>and</a:t>
            </a:r>
            <a:r>
              <a:rPr lang="de-AT" sz="1400" dirty="0"/>
              <a:t> </a:t>
            </a:r>
            <a:r>
              <a:rPr lang="de-AT" sz="1400" dirty="0" err="1"/>
              <a:t>the</a:t>
            </a:r>
            <a:r>
              <a:rPr lang="de-AT" sz="1400" dirty="0"/>
              <a:t> </a:t>
            </a:r>
            <a:r>
              <a:rPr lang="de-AT" sz="1400" dirty="0" err="1"/>
              <a:t>regulation</a:t>
            </a:r>
            <a:r>
              <a:rPr lang="de-AT" sz="1400" dirty="0"/>
              <a:t> </a:t>
            </a:r>
            <a:r>
              <a:rPr lang="de-AT" sz="1400" dirty="0" err="1"/>
              <a:t>of</a:t>
            </a:r>
            <a:r>
              <a:rPr lang="de-AT" sz="1400" dirty="0"/>
              <a:t> </a:t>
            </a:r>
            <a:r>
              <a:rPr lang="de-AT" sz="1400" dirty="0" err="1"/>
              <a:t>medicinal</a:t>
            </a:r>
            <a:r>
              <a:rPr lang="de-AT" sz="1400" dirty="0"/>
              <a:t> </a:t>
            </a:r>
            <a:r>
              <a:rPr lang="de-AT" sz="1400" dirty="0" err="1"/>
              <a:t>cannabis</a:t>
            </a:r>
            <a:r>
              <a:rPr lang="de-AT" sz="1400" dirty="0"/>
              <a:t> </a:t>
            </a:r>
            <a:r>
              <a:rPr lang="de-AT" sz="1400" dirty="0" err="1"/>
              <a:t>and</a:t>
            </a:r>
            <a:r>
              <a:rPr lang="de-AT" sz="1400" dirty="0"/>
              <a:t> </a:t>
            </a:r>
            <a:r>
              <a:rPr lang="de-AT" sz="1400" dirty="0" err="1"/>
              <a:t>driving</a:t>
            </a:r>
            <a:r>
              <a:rPr lang="de-AT" sz="1400" dirty="0"/>
              <a:t> in </a:t>
            </a:r>
            <a:r>
              <a:rPr lang="de-AT" sz="1400" dirty="0" err="1"/>
              <a:t>comparable</a:t>
            </a:r>
            <a:r>
              <a:rPr lang="de-AT" sz="1400" dirty="0"/>
              <a:t> </a:t>
            </a:r>
            <a:r>
              <a:rPr lang="de-AT" sz="1400" dirty="0" err="1"/>
              <a:t>jurisdictions</a:t>
            </a:r>
            <a:r>
              <a:rPr lang="de-AT" sz="1400" dirty="0"/>
              <a:t>. </a:t>
            </a:r>
          </a:p>
        </p:txBody>
      </p:sp>
      <p:sp>
        <p:nvSpPr>
          <p:cNvPr id="7" name="Textfeld 6">
            <a:extLst>
              <a:ext uri="{FF2B5EF4-FFF2-40B4-BE49-F238E27FC236}">
                <a16:creationId xmlns:a16="http://schemas.microsoft.com/office/drawing/2014/main" id="{4C63960A-2648-FD45-BB20-E6248A968127}"/>
              </a:ext>
            </a:extLst>
          </p:cNvPr>
          <p:cNvSpPr txBox="1"/>
          <p:nvPr/>
        </p:nvSpPr>
        <p:spPr>
          <a:xfrm>
            <a:off x="215757" y="5568593"/>
            <a:ext cx="8459932" cy="954107"/>
          </a:xfrm>
          <a:prstGeom prst="rect">
            <a:avLst/>
          </a:prstGeom>
          <a:noFill/>
        </p:spPr>
        <p:txBody>
          <a:bodyPr wrap="square" rtlCol="0">
            <a:spAutoFit/>
          </a:bodyPr>
          <a:lstStyle/>
          <a:p>
            <a:r>
              <a:rPr lang="de-AT" sz="1400" b="1" i="1" dirty="0" err="1"/>
              <a:t>Conclusion</a:t>
            </a:r>
            <a:r>
              <a:rPr lang="de-AT" sz="1400" i="1" dirty="0"/>
              <a:t>: </a:t>
            </a:r>
            <a:r>
              <a:rPr lang="de-AT" sz="1400" dirty="0" err="1"/>
              <a:t>We</a:t>
            </a:r>
            <a:r>
              <a:rPr lang="de-AT" sz="1400" dirty="0"/>
              <a:t> </a:t>
            </a:r>
            <a:r>
              <a:rPr lang="de-AT" sz="1400" dirty="0" err="1"/>
              <a:t>conclude</a:t>
            </a:r>
            <a:r>
              <a:rPr lang="de-AT" sz="1400" dirty="0"/>
              <a:t> </a:t>
            </a:r>
            <a:r>
              <a:rPr lang="de-AT" sz="1400" dirty="0" err="1"/>
              <a:t>that</a:t>
            </a:r>
            <a:r>
              <a:rPr lang="de-AT" sz="1400" dirty="0"/>
              <a:t> in </a:t>
            </a:r>
            <a:r>
              <a:rPr lang="de-AT" sz="1400" dirty="0" err="1"/>
              <a:t>medical-only</a:t>
            </a:r>
            <a:r>
              <a:rPr lang="de-AT" sz="1400" dirty="0"/>
              <a:t> </a:t>
            </a:r>
            <a:r>
              <a:rPr lang="de-AT" sz="1400" dirty="0" err="1"/>
              <a:t>access</a:t>
            </a:r>
            <a:r>
              <a:rPr lang="de-AT" sz="1400" dirty="0"/>
              <a:t> </a:t>
            </a:r>
            <a:r>
              <a:rPr lang="de-AT" sz="1400" dirty="0" err="1"/>
              <a:t>models</a:t>
            </a:r>
            <a:r>
              <a:rPr lang="de-AT" sz="1400" dirty="0"/>
              <a:t> </a:t>
            </a:r>
            <a:r>
              <a:rPr lang="de-AT" sz="1400" dirty="0" err="1"/>
              <a:t>there</a:t>
            </a:r>
            <a:r>
              <a:rPr lang="de-AT" sz="1400" dirty="0"/>
              <a:t> </a:t>
            </a:r>
            <a:r>
              <a:rPr lang="de-AT" sz="1400" dirty="0" err="1"/>
              <a:t>is</a:t>
            </a:r>
            <a:r>
              <a:rPr lang="de-AT" sz="1400" dirty="0"/>
              <a:t> </a:t>
            </a:r>
            <a:r>
              <a:rPr lang="de-AT" sz="1400" dirty="0" err="1"/>
              <a:t>little</a:t>
            </a:r>
            <a:r>
              <a:rPr lang="de-AT" sz="1400" dirty="0"/>
              <a:t> </a:t>
            </a:r>
            <a:r>
              <a:rPr lang="de-AT" sz="1400" dirty="0" err="1"/>
              <a:t>evidence</a:t>
            </a:r>
            <a:r>
              <a:rPr lang="de-AT" sz="1400" dirty="0"/>
              <a:t> </a:t>
            </a:r>
            <a:r>
              <a:rPr lang="de-AT" sz="1400" dirty="0" err="1"/>
              <a:t>to</a:t>
            </a:r>
            <a:r>
              <a:rPr lang="de-AT" sz="1400" dirty="0"/>
              <a:t> </a:t>
            </a:r>
            <a:r>
              <a:rPr lang="de-AT" sz="1400" dirty="0" err="1"/>
              <a:t>justify</a:t>
            </a:r>
            <a:r>
              <a:rPr lang="de-AT" sz="1400" dirty="0"/>
              <a:t> </a:t>
            </a:r>
            <a:r>
              <a:rPr lang="de-AT" sz="1400" dirty="0" err="1"/>
              <a:t>the</a:t>
            </a:r>
            <a:r>
              <a:rPr lang="de-AT" sz="1400" dirty="0"/>
              <a:t> differential </a:t>
            </a:r>
            <a:r>
              <a:rPr lang="de-AT" sz="1400" dirty="0" err="1"/>
              <a:t>treatment</a:t>
            </a:r>
            <a:r>
              <a:rPr lang="de-AT" sz="1400" dirty="0"/>
              <a:t> </a:t>
            </a:r>
            <a:r>
              <a:rPr lang="de-AT" sz="1400" dirty="0" err="1"/>
              <a:t>of</a:t>
            </a:r>
            <a:r>
              <a:rPr lang="de-AT" sz="1400" dirty="0"/>
              <a:t> </a:t>
            </a:r>
            <a:r>
              <a:rPr lang="de-AT" sz="1400" dirty="0" err="1"/>
              <a:t>medicinal</a:t>
            </a:r>
            <a:r>
              <a:rPr lang="de-AT" sz="1400" dirty="0"/>
              <a:t> </a:t>
            </a:r>
            <a:r>
              <a:rPr lang="de-AT" sz="1400" dirty="0" err="1"/>
              <a:t>cannabis</a:t>
            </a:r>
            <a:r>
              <a:rPr lang="de-AT" sz="1400" dirty="0"/>
              <a:t> </a:t>
            </a:r>
            <a:r>
              <a:rPr lang="de-AT" sz="1400" dirty="0" err="1"/>
              <a:t>patients</a:t>
            </a:r>
            <a:r>
              <a:rPr lang="de-AT" sz="1400" dirty="0"/>
              <a:t>, </a:t>
            </a:r>
            <a:r>
              <a:rPr lang="de-AT" sz="1400" dirty="0" err="1"/>
              <a:t>compared</a:t>
            </a:r>
            <a:r>
              <a:rPr lang="de-AT" sz="1400" dirty="0"/>
              <a:t> </a:t>
            </a:r>
            <a:r>
              <a:rPr lang="de-AT" sz="1400" dirty="0" err="1"/>
              <a:t>with</a:t>
            </a:r>
            <a:r>
              <a:rPr lang="de-AT" sz="1400" dirty="0"/>
              <a:t> </a:t>
            </a:r>
            <a:r>
              <a:rPr lang="de-AT" sz="1400" dirty="0" err="1"/>
              <a:t>those</a:t>
            </a:r>
            <a:r>
              <a:rPr lang="de-AT" sz="1400" dirty="0"/>
              <a:t> </a:t>
            </a:r>
            <a:r>
              <a:rPr lang="de-AT" sz="1400" dirty="0" err="1"/>
              <a:t>taking</a:t>
            </a:r>
            <a:r>
              <a:rPr lang="de-AT" sz="1400" dirty="0"/>
              <a:t> </a:t>
            </a:r>
            <a:r>
              <a:rPr lang="de-AT" sz="1400" dirty="0" err="1"/>
              <a:t>other</a:t>
            </a:r>
            <a:r>
              <a:rPr lang="de-AT" sz="1400" dirty="0"/>
              <a:t> </a:t>
            </a:r>
            <a:r>
              <a:rPr lang="de-AT" sz="1400" dirty="0" err="1"/>
              <a:t>prescription</a:t>
            </a:r>
            <a:r>
              <a:rPr lang="de-AT" sz="1400" dirty="0"/>
              <a:t> </a:t>
            </a:r>
            <a:r>
              <a:rPr lang="de-AT" sz="1400" dirty="0" err="1"/>
              <a:t>medications</a:t>
            </a:r>
            <a:r>
              <a:rPr lang="de-AT" sz="1400" dirty="0"/>
              <a:t> </a:t>
            </a:r>
            <a:r>
              <a:rPr lang="de-AT" sz="1400" dirty="0" err="1"/>
              <a:t>with</a:t>
            </a:r>
            <a:r>
              <a:rPr lang="de-AT" sz="1400" dirty="0"/>
              <a:t> </a:t>
            </a:r>
            <a:r>
              <a:rPr lang="de-AT" sz="1400" dirty="0" err="1"/>
              <a:t>potentially</a:t>
            </a:r>
            <a:r>
              <a:rPr lang="de-AT" sz="1400" dirty="0"/>
              <a:t> </a:t>
            </a:r>
            <a:r>
              <a:rPr lang="de-AT" sz="1400" dirty="0" err="1"/>
              <a:t>impairing</a:t>
            </a:r>
            <a:r>
              <a:rPr lang="de-AT" sz="1400" dirty="0"/>
              <a:t> </a:t>
            </a:r>
            <a:r>
              <a:rPr lang="de-AT" sz="1400" dirty="0" err="1"/>
              <a:t>effects</a:t>
            </a:r>
            <a:r>
              <a:rPr lang="de-AT" sz="1400" dirty="0"/>
              <a:t>. </a:t>
            </a:r>
          </a:p>
          <a:p>
            <a:endParaRPr lang="de-DE" sz="1400" dirty="0"/>
          </a:p>
        </p:txBody>
      </p:sp>
    </p:spTree>
    <p:extLst>
      <p:ext uri="{BB962C8B-B14F-4D97-AF65-F5344CB8AC3E}">
        <p14:creationId xmlns:p14="http://schemas.microsoft.com/office/powerpoint/2010/main" val="36779585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a:xfrm>
            <a:off x="457200" y="260350"/>
            <a:ext cx="8218488" cy="792163"/>
          </a:xfrm>
        </p:spPr>
        <p:txBody>
          <a:bodyPr/>
          <a:lstStyle/>
          <a:p>
            <a:r>
              <a:rPr lang="de-DE" dirty="0">
                <a:latin typeface="Calibri" charset="0"/>
              </a:rPr>
              <a:t>Agenda</a:t>
            </a:r>
          </a:p>
        </p:txBody>
      </p:sp>
      <p:sp>
        <p:nvSpPr>
          <p:cNvPr id="72706" name="Inhaltsplatzhalter 2"/>
          <p:cNvSpPr>
            <a:spLocks noGrp="1"/>
          </p:cNvSpPr>
          <p:nvPr>
            <p:ph idx="1"/>
          </p:nvPr>
        </p:nvSpPr>
        <p:spPr/>
        <p:txBody>
          <a:bodyPr/>
          <a:lstStyle/>
          <a:p>
            <a:r>
              <a:rPr lang="de-DE" sz="3200" dirty="0">
                <a:latin typeface="Calibri" charset="0"/>
              </a:rPr>
              <a:t>Chronisches Schmerzsyndrom</a:t>
            </a:r>
          </a:p>
          <a:p>
            <a:r>
              <a:rPr lang="de-DE" sz="3200" dirty="0">
                <a:latin typeface="Calibri" charset="0"/>
              </a:rPr>
              <a:t>Therapiekonzepte</a:t>
            </a:r>
          </a:p>
          <a:p>
            <a:r>
              <a:rPr lang="de-AT" sz="3200" dirty="0">
                <a:latin typeface="Calibri" charset="0"/>
              </a:rPr>
              <a:t>Auswirkung auf die Verkehrssicherheit</a:t>
            </a:r>
            <a:endParaRPr lang="en-GB" sz="3200" dirty="0">
              <a:latin typeface="Calibri" charset="0"/>
            </a:endParaRPr>
          </a:p>
          <a:p>
            <a:r>
              <a:rPr lang="de-DE" sz="3600" b="1" dirty="0">
                <a:latin typeface="Calibri" charset="0"/>
              </a:rPr>
              <a:t>Fazit</a:t>
            </a:r>
          </a:p>
        </p:txBody>
      </p:sp>
    </p:spTree>
    <p:extLst>
      <p:ext uri="{BB962C8B-B14F-4D97-AF65-F5344CB8AC3E}">
        <p14:creationId xmlns:p14="http://schemas.microsoft.com/office/powerpoint/2010/main" val="14909845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1C53A-92AF-D743-AA9F-15153B0F6449}"/>
              </a:ext>
            </a:extLst>
          </p:cNvPr>
          <p:cNvSpPr>
            <a:spLocks noGrp="1"/>
          </p:cNvSpPr>
          <p:nvPr>
            <p:ph type="title"/>
          </p:nvPr>
        </p:nvSpPr>
        <p:spPr/>
        <p:txBody>
          <a:bodyPr/>
          <a:lstStyle/>
          <a:p>
            <a:r>
              <a:rPr lang="de-DE" dirty="0">
                <a:latin typeface="Calibri" charset="0"/>
              </a:rPr>
              <a:t>Fazit</a:t>
            </a:r>
            <a:endParaRPr lang="de-DE" dirty="0"/>
          </a:p>
        </p:txBody>
      </p:sp>
      <p:sp>
        <p:nvSpPr>
          <p:cNvPr id="3" name="Inhaltsplatzhalter 2">
            <a:extLst>
              <a:ext uri="{FF2B5EF4-FFF2-40B4-BE49-F238E27FC236}">
                <a16:creationId xmlns:a16="http://schemas.microsoft.com/office/drawing/2014/main" id="{4F8F1B3B-3243-7F41-90A6-9EC295BD7240}"/>
              </a:ext>
            </a:extLst>
          </p:cNvPr>
          <p:cNvSpPr>
            <a:spLocks noGrp="1"/>
          </p:cNvSpPr>
          <p:nvPr>
            <p:ph idx="1"/>
          </p:nvPr>
        </p:nvSpPr>
        <p:spPr>
          <a:xfrm>
            <a:off x="446089" y="1104313"/>
            <a:ext cx="7886254" cy="4425950"/>
          </a:xfrm>
        </p:spPr>
        <p:txBody>
          <a:bodyPr/>
          <a:lstStyle/>
          <a:p>
            <a:pPr algn="just"/>
            <a:r>
              <a:rPr lang="de-DE" dirty="0"/>
              <a:t>Chronisches Schmerzsyndrom ist ein komplexes und vielschichtiges Problem mit erheblichen Auswirkungen auf die Verkehrssicherheit.</a:t>
            </a:r>
            <a:r>
              <a:rPr lang="de-AT" dirty="0"/>
              <a:t> </a:t>
            </a:r>
          </a:p>
          <a:p>
            <a:pPr algn="just"/>
            <a:r>
              <a:rPr lang="de-DE" dirty="0"/>
              <a:t>Die medikamentöse Behandlung chronischer Schmerzen kann die Fahrtauglichkeit positiv oder negativ beeinflussen.</a:t>
            </a:r>
          </a:p>
          <a:p>
            <a:pPr algn="just"/>
            <a:r>
              <a:rPr lang="de-DE" dirty="0"/>
              <a:t>Bei der Verschreibung („</a:t>
            </a:r>
            <a:r>
              <a:rPr lang="de-DE" dirty="0" err="1"/>
              <a:t>informed</a:t>
            </a:r>
            <a:r>
              <a:rPr lang="de-DE" dirty="0"/>
              <a:t> </a:t>
            </a:r>
            <a:r>
              <a:rPr lang="de-DE" dirty="0" err="1"/>
              <a:t>consent</a:t>
            </a:r>
            <a:r>
              <a:rPr lang="de-DE" dirty="0"/>
              <a:t>“) muss auf die möglichen Auswirkungen auf die Fahrleistung hingewiesen werden - „ärztliche Aufklärung“.</a:t>
            </a:r>
          </a:p>
          <a:p>
            <a:pPr algn="just"/>
            <a:r>
              <a:rPr lang="de-DE" dirty="0"/>
              <a:t>Bezüglich Kompatibilität der Verkehrssicherheit mit dem Suchtmittelgesetz ist einerseits eine „ärztliche Bestätigung“ erforderlich, andererseits kommen auch Alternativen ohne Suchtmittel-Listung in Frage.</a:t>
            </a:r>
          </a:p>
        </p:txBody>
      </p:sp>
    </p:spTree>
    <p:extLst>
      <p:ext uri="{BB962C8B-B14F-4D97-AF65-F5344CB8AC3E}">
        <p14:creationId xmlns:p14="http://schemas.microsoft.com/office/powerpoint/2010/main" val="13606025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58722" name="Picture 2" descr="http://www.salzburg.info/static/cms/salzburginfo/bdb15_header_teaser/760x230_content_header/1501_panorama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 y="1643063"/>
            <a:ext cx="9205913" cy="2786062"/>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extfeld 1">
            <a:extLst>
              <a:ext uri="{FF2B5EF4-FFF2-40B4-BE49-F238E27FC236}">
                <a16:creationId xmlns:a16="http://schemas.microsoft.com/office/drawing/2014/main" id="{356BA0BE-36DC-FA4C-8A84-80F14B28CF7E}"/>
              </a:ext>
            </a:extLst>
          </p:cNvPr>
          <p:cNvSpPr txBox="1"/>
          <p:nvPr/>
        </p:nvSpPr>
        <p:spPr>
          <a:xfrm>
            <a:off x="824949" y="5327374"/>
            <a:ext cx="7523922" cy="707886"/>
          </a:xfrm>
          <a:prstGeom prst="rect">
            <a:avLst/>
          </a:prstGeom>
          <a:noFill/>
        </p:spPr>
        <p:txBody>
          <a:bodyPr wrap="square" rtlCol="0">
            <a:spAutoFit/>
          </a:bodyPr>
          <a:lstStyle/>
          <a:p>
            <a:pPr algn="ctr"/>
            <a:r>
              <a:rPr lang="de-DE" sz="4000" dirty="0">
                <a:solidFill>
                  <a:schemeClr val="bg1"/>
                </a:solidFill>
              </a:rPr>
              <a:t>Danke für Ihre Aufmerksamkeit!</a:t>
            </a:r>
          </a:p>
        </p:txBody>
      </p:sp>
    </p:spTree>
    <p:extLst>
      <p:ext uri="{BB962C8B-B14F-4D97-AF65-F5344CB8AC3E}">
        <p14:creationId xmlns:p14="http://schemas.microsoft.com/office/powerpoint/2010/main" val="1913868915"/>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a:xfrm>
            <a:off x="457200" y="260350"/>
            <a:ext cx="8218488" cy="792163"/>
          </a:xfrm>
        </p:spPr>
        <p:txBody>
          <a:bodyPr/>
          <a:lstStyle/>
          <a:p>
            <a:r>
              <a:rPr lang="de-DE" dirty="0">
                <a:latin typeface="Calibri" charset="0"/>
              </a:rPr>
              <a:t>Agenda</a:t>
            </a:r>
          </a:p>
        </p:txBody>
      </p:sp>
      <p:sp>
        <p:nvSpPr>
          <p:cNvPr id="72706" name="Inhaltsplatzhalter 2"/>
          <p:cNvSpPr>
            <a:spLocks noGrp="1"/>
          </p:cNvSpPr>
          <p:nvPr>
            <p:ph idx="1"/>
          </p:nvPr>
        </p:nvSpPr>
        <p:spPr/>
        <p:txBody>
          <a:bodyPr/>
          <a:lstStyle/>
          <a:p>
            <a:r>
              <a:rPr lang="de-DE" sz="3200" dirty="0">
                <a:latin typeface="Calibri" charset="0"/>
              </a:rPr>
              <a:t>Chronisches Schmerzsyndrom</a:t>
            </a:r>
          </a:p>
          <a:p>
            <a:r>
              <a:rPr lang="de-DE" sz="3200" dirty="0">
                <a:latin typeface="Calibri" charset="0"/>
              </a:rPr>
              <a:t>Therapiekonzepte</a:t>
            </a:r>
          </a:p>
          <a:p>
            <a:r>
              <a:rPr lang="de-AT" sz="3200" dirty="0">
                <a:latin typeface="Calibri" charset="0"/>
              </a:rPr>
              <a:t>Auswirkung auf die Verkehrssicherheit</a:t>
            </a:r>
            <a:endParaRPr lang="en-GB" sz="3200" dirty="0">
              <a:latin typeface="Calibri" charset="0"/>
            </a:endParaRPr>
          </a:p>
          <a:p>
            <a:r>
              <a:rPr lang="de-DE" sz="3200" dirty="0">
                <a:latin typeface="Calibri" charset="0"/>
              </a:rPr>
              <a:t>Fazit</a:t>
            </a:r>
          </a:p>
        </p:txBody>
      </p:sp>
    </p:spTree>
    <p:extLst>
      <p:ext uri="{BB962C8B-B14F-4D97-AF65-F5344CB8AC3E}">
        <p14:creationId xmlns:p14="http://schemas.microsoft.com/office/powerpoint/2010/main" val="35909142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a:xfrm>
            <a:off x="457200" y="260350"/>
            <a:ext cx="8218488" cy="792163"/>
          </a:xfrm>
        </p:spPr>
        <p:txBody>
          <a:bodyPr/>
          <a:lstStyle/>
          <a:p>
            <a:r>
              <a:rPr lang="de-DE" dirty="0">
                <a:latin typeface="Calibri" charset="0"/>
              </a:rPr>
              <a:t>Agenda</a:t>
            </a:r>
          </a:p>
        </p:txBody>
      </p:sp>
      <p:sp>
        <p:nvSpPr>
          <p:cNvPr id="72706" name="Inhaltsplatzhalter 2"/>
          <p:cNvSpPr>
            <a:spLocks noGrp="1"/>
          </p:cNvSpPr>
          <p:nvPr>
            <p:ph idx="1"/>
          </p:nvPr>
        </p:nvSpPr>
        <p:spPr/>
        <p:txBody>
          <a:bodyPr/>
          <a:lstStyle/>
          <a:p>
            <a:r>
              <a:rPr lang="de-DE" sz="3600" b="1" dirty="0">
                <a:latin typeface="Calibri" charset="0"/>
              </a:rPr>
              <a:t>Chronisches Schmerzsyndrom</a:t>
            </a:r>
          </a:p>
          <a:p>
            <a:r>
              <a:rPr lang="de-DE" sz="3200" dirty="0">
                <a:latin typeface="Calibri" charset="0"/>
              </a:rPr>
              <a:t>Therapiekonzepte</a:t>
            </a:r>
          </a:p>
          <a:p>
            <a:r>
              <a:rPr lang="de-AT" sz="3200" dirty="0">
                <a:latin typeface="Calibri" charset="0"/>
              </a:rPr>
              <a:t>Auswirkung auf die Verkehrssicherheit</a:t>
            </a:r>
            <a:endParaRPr lang="en-GB" sz="3200" dirty="0">
              <a:latin typeface="Calibri" charset="0"/>
            </a:endParaRPr>
          </a:p>
          <a:p>
            <a:r>
              <a:rPr lang="de-DE" sz="3200" dirty="0">
                <a:latin typeface="Calibri" charset="0"/>
              </a:rPr>
              <a:t>Fazit</a:t>
            </a:r>
          </a:p>
        </p:txBody>
      </p:sp>
    </p:spTree>
    <p:extLst>
      <p:ext uri="{BB962C8B-B14F-4D97-AF65-F5344CB8AC3E}">
        <p14:creationId xmlns:p14="http://schemas.microsoft.com/office/powerpoint/2010/main" val="26691244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1C53A-92AF-D743-AA9F-15153B0F6449}"/>
              </a:ext>
            </a:extLst>
          </p:cNvPr>
          <p:cNvSpPr>
            <a:spLocks noGrp="1"/>
          </p:cNvSpPr>
          <p:nvPr>
            <p:ph type="title"/>
          </p:nvPr>
        </p:nvSpPr>
        <p:spPr/>
        <p:txBody>
          <a:bodyPr/>
          <a:lstStyle/>
          <a:p>
            <a:r>
              <a:rPr lang="de-DE" dirty="0"/>
              <a:t>Definition </a:t>
            </a:r>
            <a:r>
              <a:rPr lang="de-DE" dirty="0">
                <a:latin typeface="Calibri" charset="0"/>
              </a:rPr>
              <a:t>Chronisches Schmerzsyndrom</a:t>
            </a:r>
            <a:endParaRPr lang="de-DE" dirty="0"/>
          </a:p>
        </p:txBody>
      </p:sp>
      <p:sp>
        <p:nvSpPr>
          <p:cNvPr id="3" name="Inhaltsplatzhalter 2">
            <a:extLst>
              <a:ext uri="{FF2B5EF4-FFF2-40B4-BE49-F238E27FC236}">
                <a16:creationId xmlns:a16="http://schemas.microsoft.com/office/drawing/2014/main" id="{4F8F1B3B-3243-7F41-90A6-9EC295BD7240}"/>
              </a:ext>
            </a:extLst>
          </p:cNvPr>
          <p:cNvSpPr>
            <a:spLocks noGrp="1"/>
          </p:cNvSpPr>
          <p:nvPr>
            <p:ph idx="1"/>
          </p:nvPr>
        </p:nvSpPr>
        <p:spPr>
          <a:xfrm>
            <a:off x="446088" y="1443363"/>
            <a:ext cx="8229600" cy="4425950"/>
          </a:xfrm>
        </p:spPr>
        <p:txBody>
          <a:bodyPr/>
          <a:lstStyle/>
          <a:p>
            <a:pPr algn="just"/>
            <a:r>
              <a:rPr lang="de-DE" b="1" dirty="0"/>
              <a:t>Schmerzen, die länger als drei Monate andauern und nicht mehr als Symptom einer akuten Erkrankung betrachtet werden können</a:t>
            </a:r>
            <a:r>
              <a:rPr lang="de-AT" b="1" dirty="0"/>
              <a:t> </a:t>
            </a:r>
          </a:p>
          <a:p>
            <a:pPr marL="50800" indent="0">
              <a:buNone/>
            </a:pPr>
            <a:r>
              <a:rPr lang="de-DE" b="1" dirty="0"/>
              <a:t>Verschiedene Ursachen:</a:t>
            </a:r>
            <a:r>
              <a:rPr lang="de-DE" dirty="0"/>
              <a:t> </a:t>
            </a:r>
            <a:br>
              <a:rPr lang="de-DE" dirty="0"/>
            </a:br>
            <a:r>
              <a:rPr lang="de-DE" dirty="0"/>
              <a:t>Verletzungen, Entzündungen, degenerative Erkrankungen, neuropathische Schmerzen </a:t>
            </a:r>
            <a:br>
              <a:rPr lang="de-DE" dirty="0"/>
            </a:br>
            <a:r>
              <a:rPr lang="de-DE" b="1" dirty="0"/>
              <a:t>Biologische Mechanismen:</a:t>
            </a:r>
            <a:r>
              <a:rPr lang="de-DE" dirty="0"/>
              <a:t> </a:t>
            </a:r>
            <a:br>
              <a:rPr lang="de-DE" dirty="0"/>
            </a:br>
            <a:r>
              <a:rPr lang="de-DE" dirty="0"/>
              <a:t>Sensibilisierung des Nervensystems, Veränderungen in der Schmerzverarbeitung im Gehirn – „Schmerzgedächtnis“ </a:t>
            </a:r>
            <a:br>
              <a:rPr lang="de-DE" dirty="0"/>
            </a:br>
            <a:r>
              <a:rPr lang="de-DE" b="1" dirty="0"/>
              <a:t>Psychologische Faktoren:</a:t>
            </a:r>
            <a:r>
              <a:rPr lang="de-DE" dirty="0"/>
              <a:t> </a:t>
            </a:r>
            <a:br>
              <a:rPr lang="de-DE" dirty="0"/>
            </a:br>
            <a:r>
              <a:rPr lang="de-DE" dirty="0"/>
              <a:t>Einfluss von Stress, Angst und Depression auf die Schmerzwahrnehmung</a:t>
            </a:r>
            <a:endParaRPr lang="de-AT" dirty="0"/>
          </a:p>
        </p:txBody>
      </p:sp>
    </p:spTree>
    <p:extLst>
      <p:ext uri="{BB962C8B-B14F-4D97-AF65-F5344CB8AC3E}">
        <p14:creationId xmlns:p14="http://schemas.microsoft.com/office/powerpoint/2010/main" val="16063724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1C53A-92AF-D743-AA9F-15153B0F6449}"/>
              </a:ext>
            </a:extLst>
          </p:cNvPr>
          <p:cNvSpPr>
            <a:spLocks noGrp="1"/>
          </p:cNvSpPr>
          <p:nvPr>
            <p:ph type="title"/>
          </p:nvPr>
        </p:nvSpPr>
        <p:spPr/>
        <p:txBody>
          <a:bodyPr/>
          <a:lstStyle/>
          <a:p>
            <a:r>
              <a:rPr lang="de-DE" dirty="0"/>
              <a:t>Definition </a:t>
            </a:r>
            <a:r>
              <a:rPr lang="de-DE" dirty="0">
                <a:latin typeface="Calibri" charset="0"/>
              </a:rPr>
              <a:t>Chronisches Schmerzsyndrom</a:t>
            </a:r>
            <a:endParaRPr lang="de-DE" dirty="0"/>
          </a:p>
        </p:txBody>
      </p:sp>
      <p:sp>
        <p:nvSpPr>
          <p:cNvPr id="3" name="Inhaltsplatzhalter 2">
            <a:extLst>
              <a:ext uri="{FF2B5EF4-FFF2-40B4-BE49-F238E27FC236}">
                <a16:creationId xmlns:a16="http://schemas.microsoft.com/office/drawing/2014/main" id="{4F8F1B3B-3243-7F41-90A6-9EC295BD7240}"/>
              </a:ext>
            </a:extLst>
          </p:cNvPr>
          <p:cNvSpPr>
            <a:spLocks noGrp="1"/>
          </p:cNvSpPr>
          <p:nvPr>
            <p:ph idx="1"/>
          </p:nvPr>
        </p:nvSpPr>
        <p:spPr>
          <a:xfrm>
            <a:off x="446088" y="1700213"/>
            <a:ext cx="7958173" cy="4425950"/>
          </a:xfrm>
        </p:spPr>
        <p:txBody>
          <a:bodyPr/>
          <a:lstStyle/>
          <a:p>
            <a:r>
              <a:rPr lang="de-AT" b="1" dirty="0"/>
              <a:t>Anhaltende somatoforme Schmerzstörung F45.40</a:t>
            </a:r>
          </a:p>
          <a:p>
            <a:pPr marL="457200" lvl="1" indent="0" algn="just">
              <a:buNone/>
            </a:pPr>
            <a:r>
              <a:rPr lang="de-AT" dirty="0"/>
              <a:t>Andauernder, schwerer und quälender Schmerz, der durch einen physiologischen Prozess oder eine körperliche Störung nicht hinreichend erklärt werden kann, in Verbindung mit emotionalen Konflikten oder psychosozialen Belastungen, hauptverantwortlich für Beginn, Schweregrad, Exazerbation oder Aufrechterhaltung der Schmerzen. Folge ist meist eine beträchtlich gesteigerte Suche nach persönlicher oder medizinischer Hilfe und Unterstützung. </a:t>
            </a:r>
          </a:p>
        </p:txBody>
      </p:sp>
    </p:spTree>
    <p:extLst>
      <p:ext uri="{BB962C8B-B14F-4D97-AF65-F5344CB8AC3E}">
        <p14:creationId xmlns:p14="http://schemas.microsoft.com/office/powerpoint/2010/main" val="5793519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1C53A-92AF-D743-AA9F-15153B0F6449}"/>
              </a:ext>
            </a:extLst>
          </p:cNvPr>
          <p:cNvSpPr>
            <a:spLocks noGrp="1"/>
          </p:cNvSpPr>
          <p:nvPr>
            <p:ph type="title"/>
          </p:nvPr>
        </p:nvSpPr>
        <p:spPr/>
        <p:txBody>
          <a:bodyPr/>
          <a:lstStyle/>
          <a:p>
            <a:r>
              <a:rPr lang="de-DE" dirty="0"/>
              <a:t>Definition </a:t>
            </a:r>
            <a:r>
              <a:rPr lang="de-DE" dirty="0">
                <a:latin typeface="Calibri" charset="0"/>
              </a:rPr>
              <a:t>Chronisches Schmerzsyndrom</a:t>
            </a:r>
            <a:endParaRPr lang="de-DE" dirty="0"/>
          </a:p>
        </p:txBody>
      </p:sp>
      <p:sp>
        <p:nvSpPr>
          <p:cNvPr id="3" name="Inhaltsplatzhalter 2">
            <a:extLst>
              <a:ext uri="{FF2B5EF4-FFF2-40B4-BE49-F238E27FC236}">
                <a16:creationId xmlns:a16="http://schemas.microsoft.com/office/drawing/2014/main" id="{4F8F1B3B-3243-7F41-90A6-9EC295BD7240}"/>
              </a:ext>
            </a:extLst>
          </p:cNvPr>
          <p:cNvSpPr>
            <a:spLocks noGrp="1"/>
          </p:cNvSpPr>
          <p:nvPr>
            <p:ph idx="1"/>
          </p:nvPr>
        </p:nvSpPr>
        <p:spPr>
          <a:xfrm>
            <a:off x="446088" y="1597473"/>
            <a:ext cx="7762964" cy="4425950"/>
          </a:xfrm>
        </p:spPr>
        <p:txBody>
          <a:bodyPr/>
          <a:lstStyle/>
          <a:p>
            <a:pPr>
              <a:spcAft>
                <a:spcPts val="600"/>
              </a:spcAft>
            </a:pPr>
            <a:r>
              <a:rPr lang="de-AT" b="1" dirty="0"/>
              <a:t>Chronische Schmerzstörung mit somatischen und psychischen Faktoren F45.41 </a:t>
            </a:r>
          </a:p>
          <a:p>
            <a:pPr marL="457200" lvl="1" indent="0" algn="just">
              <a:buNone/>
            </a:pPr>
            <a:r>
              <a:rPr lang="de-AT" dirty="0"/>
              <a:t>Seit mindestens 6 Monaten bestehende Schmerzen in einer oder mehreren anatomischen Regionen mit Ausgangspunkt in einem physiologischen Prozess oder einer körperlichen Störung. Psychische Faktoren spielen eine wichtige Rolle für Schweregrad, Exazerbation oder Aufrechterhaltung der Schmerzen, sind jedoch nicht ursächlich für deren Beginn. Der Schmerz verursacht in klinisch bedeutsamer Weise Leiden und Beeinträchtigungen in sozialen, beruflichen oder anderen wichtigen Funktionsbereichen. </a:t>
            </a:r>
          </a:p>
        </p:txBody>
      </p:sp>
    </p:spTree>
    <p:extLst>
      <p:ext uri="{BB962C8B-B14F-4D97-AF65-F5344CB8AC3E}">
        <p14:creationId xmlns:p14="http://schemas.microsoft.com/office/powerpoint/2010/main" val="31682334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1C53A-92AF-D743-AA9F-15153B0F6449}"/>
              </a:ext>
            </a:extLst>
          </p:cNvPr>
          <p:cNvSpPr>
            <a:spLocks noGrp="1"/>
          </p:cNvSpPr>
          <p:nvPr>
            <p:ph type="title"/>
          </p:nvPr>
        </p:nvSpPr>
        <p:spPr/>
        <p:txBody>
          <a:bodyPr/>
          <a:lstStyle/>
          <a:p>
            <a:r>
              <a:rPr lang="de-DE" dirty="0"/>
              <a:t>Definition </a:t>
            </a:r>
            <a:r>
              <a:rPr lang="de-DE" dirty="0">
                <a:latin typeface="Calibri" charset="0"/>
              </a:rPr>
              <a:t>Chronisches Schmerzsyndrom</a:t>
            </a:r>
            <a:endParaRPr lang="de-DE" dirty="0"/>
          </a:p>
        </p:txBody>
      </p:sp>
      <p:sp>
        <p:nvSpPr>
          <p:cNvPr id="3" name="Inhaltsplatzhalter 2">
            <a:extLst>
              <a:ext uri="{FF2B5EF4-FFF2-40B4-BE49-F238E27FC236}">
                <a16:creationId xmlns:a16="http://schemas.microsoft.com/office/drawing/2014/main" id="{4F8F1B3B-3243-7F41-90A6-9EC295BD7240}"/>
              </a:ext>
            </a:extLst>
          </p:cNvPr>
          <p:cNvSpPr>
            <a:spLocks noGrp="1"/>
          </p:cNvSpPr>
          <p:nvPr>
            <p:ph idx="1"/>
          </p:nvPr>
        </p:nvSpPr>
        <p:spPr>
          <a:xfrm>
            <a:off x="446088" y="1494733"/>
            <a:ext cx="7762964" cy="4425950"/>
          </a:xfrm>
        </p:spPr>
        <p:txBody>
          <a:bodyPr/>
          <a:lstStyle/>
          <a:p>
            <a:pPr>
              <a:spcAft>
                <a:spcPts val="600"/>
              </a:spcAft>
            </a:pPr>
            <a:r>
              <a:rPr lang="de-AT" b="1" dirty="0"/>
              <a:t>Andauernde Persönlichkeitsänderung bei chronischem Schmerzsyndrom F62.80 </a:t>
            </a:r>
          </a:p>
          <a:p>
            <a:pPr marL="457200" lvl="1" indent="0" algn="just">
              <a:buNone/>
            </a:pPr>
            <a:r>
              <a:rPr lang="de-AT" dirty="0"/>
              <a:t>Gekennzeichnet durch hochgradige Abhängigkeit sowie Anspruchs- und Erwartungshaltung gegenüber anderen und Überzeugung, durch die Krankheit verändert oder stigmatisiert worden zu sein. Führt zur Unfähigkeit, enge und vertrauensvolle persönliche Beziehungen aufzunehmen und beizubehalten und zu sozialer Isolation. </a:t>
            </a:r>
            <a:r>
              <a:rPr lang="de-AT" dirty="0" err="1"/>
              <a:t>Weiters</a:t>
            </a:r>
            <a:r>
              <a:rPr lang="de-AT" dirty="0"/>
              <a:t> Passivität, verminderte Interessen und Vernachlässigung von Freizeitbeschäftigungen, ständige Beschwerden über Kranksein, verbunden mit hypochondrischen Klagen, kränkelndem Verhalten, </a:t>
            </a:r>
            <a:r>
              <a:rPr lang="de-AT" dirty="0" err="1"/>
              <a:t>dysphorische</a:t>
            </a:r>
            <a:r>
              <a:rPr lang="de-AT" dirty="0"/>
              <a:t> oder labile Stimmung und Probleme in der sozialen und beruflichen Funktionsfähigkeit.</a:t>
            </a:r>
          </a:p>
          <a:p>
            <a:endParaRPr lang="de-AT" dirty="0"/>
          </a:p>
        </p:txBody>
      </p:sp>
    </p:spTree>
    <p:extLst>
      <p:ext uri="{BB962C8B-B14F-4D97-AF65-F5344CB8AC3E}">
        <p14:creationId xmlns:p14="http://schemas.microsoft.com/office/powerpoint/2010/main" val="34573824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1C53A-92AF-D743-AA9F-15153B0F6449}"/>
              </a:ext>
            </a:extLst>
          </p:cNvPr>
          <p:cNvSpPr>
            <a:spLocks noGrp="1"/>
          </p:cNvSpPr>
          <p:nvPr>
            <p:ph type="title"/>
          </p:nvPr>
        </p:nvSpPr>
        <p:spPr/>
        <p:txBody>
          <a:bodyPr/>
          <a:lstStyle/>
          <a:p>
            <a:r>
              <a:rPr lang="de-DE" dirty="0"/>
              <a:t>Häufigkeit </a:t>
            </a:r>
            <a:r>
              <a:rPr lang="de-DE" dirty="0">
                <a:latin typeface="Calibri" charset="0"/>
              </a:rPr>
              <a:t>Chronisches Schmerzsyndrom</a:t>
            </a:r>
            <a:endParaRPr lang="de-DE" dirty="0"/>
          </a:p>
        </p:txBody>
      </p:sp>
      <p:sp>
        <p:nvSpPr>
          <p:cNvPr id="3" name="Inhaltsplatzhalter 2">
            <a:extLst>
              <a:ext uri="{FF2B5EF4-FFF2-40B4-BE49-F238E27FC236}">
                <a16:creationId xmlns:a16="http://schemas.microsoft.com/office/drawing/2014/main" id="{4F8F1B3B-3243-7F41-90A6-9EC295BD7240}"/>
              </a:ext>
            </a:extLst>
          </p:cNvPr>
          <p:cNvSpPr>
            <a:spLocks noGrp="1"/>
          </p:cNvSpPr>
          <p:nvPr>
            <p:ph idx="1"/>
          </p:nvPr>
        </p:nvSpPr>
        <p:spPr>
          <a:xfrm>
            <a:off x="446088" y="1433089"/>
            <a:ext cx="8229600" cy="4425950"/>
          </a:xfrm>
        </p:spPr>
        <p:txBody>
          <a:bodyPr/>
          <a:lstStyle/>
          <a:p>
            <a:endParaRPr lang="de-DE" sz="2800" dirty="0"/>
          </a:p>
          <a:p>
            <a:r>
              <a:rPr lang="de-DE" sz="2800" dirty="0"/>
              <a:t>Rund 1,8 Millionen Menschen leiden in </a:t>
            </a:r>
            <a:r>
              <a:rPr lang="de-DE" sz="2800" dirty="0" err="1"/>
              <a:t>Österreich</a:t>
            </a:r>
            <a:r>
              <a:rPr lang="de-DE" sz="2800" dirty="0"/>
              <a:t> an chronischen Schmerzen. </a:t>
            </a:r>
          </a:p>
          <a:p>
            <a:r>
              <a:rPr lang="de-DE" sz="2800" dirty="0"/>
              <a:t>Das verursacht hochgerechnet in Folge </a:t>
            </a:r>
            <a:r>
              <a:rPr lang="de-DE" sz="2800" dirty="0" err="1"/>
              <a:t>jährlich</a:t>
            </a:r>
            <a:r>
              <a:rPr lang="de-DE" sz="2800" dirty="0"/>
              <a:t> insgesamt bis zu 8 Milliarden Euro an direkten wie indirekten Kosten.</a:t>
            </a:r>
            <a:endParaRPr lang="de-DE" sz="1600" dirty="0"/>
          </a:p>
          <a:p>
            <a:pPr marL="0" indent="0">
              <a:buNone/>
            </a:pPr>
            <a:endParaRPr lang="de-DE" sz="1600" dirty="0"/>
          </a:p>
          <a:p>
            <a:pPr marL="0" indent="0">
              <a:buNone/>
            </a:pPr>
            <a:endParaRPr lang="de-DE" sz="1600" dirty="0"/>
          </a:p>
          <a:p>
            <a:pPr marL="0" indent="0">
              <a:buNone/>
            </a:pPr>
            <a:r>
              <a:rPr lang="de-DE" sz="1600" dirty="0"/>
              <a:t>W. Eisner, </a:t>
            </a:r>
            <a:r>
              <a:rPr lang="de-DE" sz="1600" i="1" dirty="0"/>
              <a:t>17. </a:t>
            </a:r>
            <a:r>
              <a:rPr lang="de-DE" sz="1600" i="1" dirty="0" err="1"/>
              <a:t>Jänner</a:t>
            </a:r>
            <a:r>
              <a:rPr lang="de-DE" sz="1600" i="1" dirty="0"/>
              <a:t> 2024, </a:t>
            </a:r>
            <a:r>
              <a:rPr lang="de-DE" sz="1600" dirty="0"/>
              <a:t>Pressekonferenz zum Auftakt der „Schmerzwochen“ der </a:t>
            </a:r>
            <a:r>
              <a:rPr lang="de-DE" sz="1600" dirty="0" err="1"/>
              <a:t>Österreichischen</a:t>
            </a:r>
            <a:r>
              <a:rPr lang="de-DE" sz="1600" dirty="0"/>
              <a:t> Schmerzgesellschaft (ÖSG)</a:t>
            </a:r>
          </a:p>
          <a:p>
            <a:endParaRPr lang="de-AT" dirty="0"/>
          </a:p>
        </p:txBody>
      </p:sp>
    </p:spTree>
    <p:extLst>
      <p:ext uri="{BB962C8B-B14F-4D97-AF65-F5344CB8AC3E}">
        <p14:creationId xmlns:p14="http://schemas.microsoft.com/office/powerpoint/2010/main" val="3610108514"/>
      </p:ext>
    </p:extLst>
  </p:cSld>
  <p:clrMapOvr>
    <a:masterClrMapping/>
  </p:clrMapOvr>
  <p:transition/>
</p:sld>
</file>

<file path=ppt/theme/theme1.xml><?xml version="1.0" encoding="utf-8"?>
<a:theme xmlns:a="http://schemas.openxmlformats.org/drawingml/2006/main" name="2_Modelo de apresentação predefini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Modelo de apresentação predefinido">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odelo de apresentação predefinido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2_Modelo de apresentação predefinido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2_Modelo de apresentação predefinido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2_Modelo de apresentação predefinido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2_Modelo de apresentação predefinido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2_Modelo de apresentação predefinido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2_Modelo de apresentação predefinido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2_Modelo de apresentação predefinido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odelo de apresentação predefini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Modelo de apresentação predefinido">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odelo de apresentação predefinido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2_Modelo de apresentação predefinido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2_Modelo de apresentação predefinido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2_Modelo de apresentação predefinido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2_Modelo de apresentação predefinido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2_Modelo de apresentação predefinido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2_Modelo de apresentação predefinido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2_Modelo de apresentação predefinido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K_CDK_vorlage">
  <a:themeElements>
    <a:clrScheme name="UK_CDK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K_CDK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bg2"/>
            </a:solidFill>
            <a:effectLst/>
            <a:latin typeface="Arial" charset="0"/>
          </a:defRPr>
        </a:defPPr>
      </a:lstStyle>
    </a:lnDef>
  </a:objectDefaults>
  <a:extraClrSchemeLst>
    <a:extraClrScheme>
      <a:clrScheme name="UK_CDK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K_CDK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K_CDK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K_CDK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K_CDK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K_CDK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K_CDK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K_CDK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K_CDK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K_CDK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K_CDK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K_CDK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K_CDK_vorlage">
  <a:themeElements>
    <a:clrScheme name="UK_CDK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bg2"/>
            </a:solidFill>
            <a:effectLst/>
            <a:latin typeface="Arial" charset="0"/>
          </a:defRPr>
        </a:defPPr>
      </a:lstStyle>
    </a:lnDef>
  </a:objectDefaults>
  <a:extraClrSchemeLst>
    <a:extraClrScheme>
      <a:clrScheme name="UK_CDK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K_CDK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K_CDK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K_CDK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K_CDK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K_CDK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K_CDK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K_CDK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K_CDK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K_CDK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K_CDK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K_CDK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MU_Powerpoint">
  <a:themeElements>
    <a:clrScheme name="Präsentationsvorlage_weiss mit blauem Balk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svorlage_weiss mit blauem Balken">
      <a:majorFont>
        <a:latin typeface="Futura Lt BT"/>
        <a:ea typeface=""/>
        <a:cs typeface=""/>
      </a:majorFont>
      <a:minorFont>
        <a:latin typeface="Futura Lt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1600" b="0" i="0" u="none" strike="noStrike" cap="none" normalizeH="0" baseline="0" smtClean="0">
            <a:ln>
              <a:noFill/>
            </a:ln>
            <a:solidFill>
              <a:srgbClr val="5C5C5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1600" b="0" i="0" u="none" strike="noStrike" cap="none" normalizeH="0" baseline="0" smtClean="0">
            <a:ln>
              <a:noFill/>
            </a:ln>
            <a:solidFill>
              <a:srgbClr val="5C5C5C"/>
            </a:solidFill>
            <a:effectLst/>
            <a:latin typeface="Arial" charset="0"/>
          </a:defRPr>
        </a:defPPr>
      </a:lstStyle>
    </a:lnDef>
  </a:objectDefaults>
  <a:extraClrSchemeLst>
    <a:extraClrScheme>
      <a:clrScheme name="Präsentationsvorlage_weiss mit blauem Balk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svorlage_weiss mit blauem Balk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svorlage_weiss mit blauem Balk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svorlage_weiss mit blauem Balk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svorlage_weiss mit blauem Balk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svorlage_weiss mit blauem Balk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svorlage_weiss mit blauem Balk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svorlage_weiss mit blauem Balk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svorlage_weiss mit blauem Balk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svorlage_weiss mit blauem Balk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svorlage_weiss mit blauem Balk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svorlage_weiss mit blauem Balk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1333</Words>
  <Application>Microsoft Office PowerPoint</Application>
  <PresentationFormat>Bildschirmpräsentation (4:3)</PresentationFormat>
  <Paragraphs>130</Paragraphs>
  <Slides>23</Slides>
  <Notes>2</Notes>
  <HiddenSlides>0</HiddenSlides>
  <MMClips>0</MMClips>
  <ScaleCrop>false</ScaleCrop>
  <HeadingPairs>
    <vt:vector size="8" baseType="variant">
      <vt:variant>
        <vt:lpstr>Verwendete Schriftarten</vt:lpstr>
      </vt:variant>
      <vt:variant>
        <vt:i4>7</vt:i4>
      </vt:variant>
      <vt:variant>
        <vt:lpstr>Design</vt:lpstr>
      </vt:variant>
      <vt:variant>
        <vt:i4>6</vt:i4>
      </vt:variant>
      <vt:variant>
        <vt:lpstr>Eingebettete OLE-Server</vt:lpstr>
      </vt:variant>
      <vt:variant>
        <vt:i4>1</vt:i4>
      </vt:variant>
      <vt:variant>
        <vt:lpstr>Folientitel</vt:lpstr>
      </vt:variant>
      <vt:variant>
        <vt:i4>23</vt:i4>
      </vt:variant>
    </vt:vector>
  </HeadingPairs>
  <TitlesOfParts>
    <vt:vector size="37" baseType="lpstr">
      <vt:lpstr>Arial</vt:lpstr>
      <vt:lpstr>Calibri</vt:lpstr>
      <vt:lpstr>Cambria</vt:lpstr>
      <vt:lpstr>Futura Lt BT</vt:lpstr>
      <vt:lpstr>Times</vt:lpstr>
      <vt:lpstr>Times New Roman</vt:lpstr>
      <vt:lpstr>Wingdings</vt:lpstr>
      <vt:lpstr>2_Modelo de apresentação predefinido</vt:lpstr>
      <vt:lpstr>3_Modelo de apresentação predefinido</vt:lpstr>
      <vt:lpstr>1_Standarddesign</vt:lpstr>
      <vt:lpstr>1_UK_CDK_vorlage</vt:lpstr>
      <vt:lpstr>UK_CDK_vorlage</vt:lpstr>
      <vt:lpstr>PMU_Powerpoint</vt:lpstr>
      <vt:lpstr>Picture</vt:lpstr>
      <vt:lpstr>Chronisches Schmerzsyndrom und aktuelle Therapiekonzepte im Fokus der Verkehrssicherheit</vt:lpstr>
      <vt:lpstr>Conflict of Interest</vt:lpstr>
      <vt:lpstr>Agenda</vt:lpstr>
      <vt:lpstr>Agenda</vt:lpstr>
      <vt:lpstr>Definition Chronisches Schmerzsyndrom</vt:lpstr>
      <vt:lpstr>Definition Chronisches Schmerzsyndrom</vt:lpstr>
      <vt:lpstr>Definition Chronisches Schmerzsyndrom</vt:lpstr>
      <vt:lpstr>Definition Chronisches Schmerzsyndrom</vt:lpstr>
      <vt:lpstr>Häufigkeit Chronisches Schmerzsyndrom</vt:lpstr>
      <vt:lpstr>Agenda</vt:lpstr>
      <vt:lpstr>Aktuelle Therapiekonzepte</vt:lpstr>
      <vt:lpstr>Aktuelle Therapiekonzepte</vt:lpstr>
      <vt:lpstr>Agenda</vt:lpstr>
      <vt:lpstr>Auswirkungen auf die Verkehrssicherheit</vt:lpstr>
      <vt:lpstr>Medikamentöse Auswirkungen auf die Verkehrssicherheit</vt:lpstr>
      <vt:lpstr>Medikamentöse Auswirkungen auf die Verkehrssicherheit</vt:lpstr>
      <vt:lpstr>Medikamentöse Auswirkungen auf die Verkehrssicherheit</vt:lpstr>
      <vt:lpstr>Medikamentöse Auswirkungen auf die Verkehrssicherheit</vt:lpstr>
      <vt:lpstr>Medikamentöse Auswirkungen auf die Verkehrssicherheit</vt:lpstr>
      <vt:lpstr>Medikamentöse Auswirkungen auf die Verkehrssicherheit</vt:lpstr>
      <vt:lpstr>Agenda</vt:lpstr>
      <vt:lpstr>Fazit</vt:lpstr>
      <vt:lpstr>PowerPoint-Präsentation</vt:lpstr>
    </vt:vector>
  </TitlesOfParts>
  <Company>Bial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Doris Braunseis</cp:lastModifiedBy>
  <cp:revision>1194</cp:revision>
  <cp:lastPrinted>2019-03-31T21:27:03Z</cp:lastPrinted>
  <dcterms:created xsi:type="dcterms:W3CDTF">2009-07-10T10:34:30Z</dcterms:created>
  <dcterms:modified xsi:type="dcterms:W3CDTF">2024-11-18T07:10:15Z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